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9" r:id="rId2"/>
    <p:sldId id="292" r:id="rId3"/>
    <p:sldId id="294" r:id="rId4"/>
    <p:sldId id="295" r:id="rId5"/>
    <p:sldId id="298" r:id="rId6"/>
    <p:sldId id="311" r:id="rId7"/>
    <p:sldId id="307" r:id="rId8"/>
    <p:sldId id="296" r:id="rId9"/>
    <p:sldId id="297" r:id="rId10"/>
    <p:sldId id="293" r:id="rId11"/>
    <p:sldId id="301" r:id="rId12"/>
    <p:sldId id="306" r:id="rId13"/>
    <p:sldId id="308" r:id="rId14"/>
    <p:sldId id="302" r:id="rId15"/>
    <p:sldId id="303" r:id="rId16"/>
    <p:sldId id="305" r:id="rId17"/>
    <p:sldId id="304" r:id="rId18"/>
    <p:sldId id="309" r:id="rId19"/>
    <p:sldId id="310" r:id="rId20"/>
    <p:sldId id="280" r:id="rId21"/>
    <p:sldId id="281" r:id="rId22"/>
    <p:sldId id="257" r:id="rId23"/>
    <p:sldId id="268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9" r:id="rId35"/>
    <p:sldId id="274" r:id="rId36"/>
    <p:sldId id="275" r:id="rId37"/>
    <p:sldId id="276" r:id="rId38"/>
    <p:sldId id="273" r:id="rId39"/>
    <p:sldId id="287" r:id="rId40"/>
    <p:sldId id="286" r:id="rId41"/>
    <p:sldId id="288" r:id="rId42"/>
    <p:sldId id="290" r:id="rId43"/>
    <p:sldId id="291" r:id="rId44"/>
    <p:sldId id="312" r:id="rId45"/>
    <p:sldId id="315" r:id="rId46"/>
    <p:sldId id="316" r:id="rId47"/>
    <p:sldId id="282" r:id="rId48"/>
    <p:sldId id="317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422" y="-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1BD70-FE33-42F8-BF44-610703F9BF4A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EB91422-5AD6-4A2C-A5F0-AD25C880F0F3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기초 </a:t>
          </a:r>
          <a:r>
            <a:rPr lang="en-US" altLang="ko-KR" sz="1200" b="1" dirty="0" smtClean="0"/>
            <a:t>Java Programming </a:t>
          </a:r>
          <a:r>
            <a:rPr lang="ko-KR" altLang="en-US" sz="1200" b="1" dirty="0" smtClean="0"/>
            <a:t>학습</a:t>
          </a:r>
          <a:endParaRPr lang="ko-KR" altLang="en-US" sz="1200" b="1" dirty="0"/>
        </a:p>
      </dgm:t>
    </dgm:pt>
    <dgm:pt modelId="{5D0219D2-FF3A-46F9-A991-CEC267E78571}" type="parTrans" cxnId="{D913B575-62C8-4434-A7E4-67B476D4D01C}">
      <dgm:prSet/>
      <dgm:spPr/>
      <dgm:t>
        <a:bodyPr/>
        <a:lstStyle/>
        <a:p>
          <a:pPr latinLnBrk="1"/>
          <a:endParaRPr lang="ko-KR" altLang="en-US"/>
        </a:p>
      </dgm:t>
    </dgm:pt>
    <dgm:pt modelId="{3DB5FC9D-A0AF-47C4-AD73-7667A85E04D4}" type="sibTrans" cxnId="{D913B575-62C8-4434-A7E4-67B476D4D01C}">
      <dgm:prSet/>
      <dgm:spPr/>
      <dgm:t>
        <a:bodyPr/>
        <a:lstStyle/>
        <a:p>
          <a:pPr latinLnBrk="1"/>
          <a:endParaRPr lang="ko-KR" altLang="en-US"/>
        </a:p>
      </dgm:t>
    </dgm:pt>
    <dgm:pt modelId="{0F547104-0E0A-4B90-8008-D7FC9D3DC8DA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교과목 </a:t>
          </a:r>
          <a:r>
            <a:rPr lang="en-US" altLang="ko-KR" sz="900" dirty="0" smtClean="0"/>
            <a:t>: </a:t>
          </a:r>
          <a:r>
            <a:rPr lang="ko-KR" altLang="en-US" sz="900" dirty="0" smtClean="0"/>
            <a:t>기초 프로그래밍</a:t>
          </a:r>
          <a:endParaRPr lang="ko-KR" altLang="en-US" sz="900" dirty="0"/>
        </a:p>
      </dgm:t>
    </dgm:pt>
    <dgm:pt modelId="{65FEA690-7BF4-46DD-9202-B7F0E6A5C524}" type="parTrans" cxnId="{0702ADC4-4098-4A0F-B858-23D35917A800}">
      <dgm:prSet/>
      <dgm:spPr/>
      <dgm:t>
        <a:bodyPr/>
        <a:lstStyle/>
        <a:p>
          <a:pPr latinLnBrk="1"/>
          <a:endParaRPr lang="ko-KR" altLang="en-US"/>
        </a:p>
      </dgm:t>
    </dgm:pt>
    <dgm:pt modelId="{37942065-6F87-4569-A7C3-885F383A8342}" type="sibTrans" cxnId="{0702ADC4-4098-4A0F-B858-23D35917A800}">
      <dgm:prSet/>
      <dgm:spPr/>
      <dgm:t>
        <a:bodyPr/>
        <a:lstStyle/>
        <a:p>
          <a:pPr latinLnBrk="1"/>
          <a:endParaRPr lang="ko-KR" altLang="en-US"/>
        </a:p>
      </dgm:t>
    </dgm:pt>
    <dgm:pt modelId="{BD89936E-7E2E-48F2-B6F1-D75FB7ACBBF0}">
      <dgm:prSet phldrT="[텍스트]" custT="1"/>
      <dgm:spPr/>
      <dgm:t>
        <a:bodyPr/>
        <a:lstStyle/>
        <a:p>
          <a:pPr latinLnBrk="1"/>
          <a:r>
            <a:rPr lang="en-US" altLang="ko-KR" sz="1200" b="1" dirty="0" smtClean="0"/>
            <a:t>Android App Programming </a:t>
          </a:r>
          <a:r>
            <a:rPr lang="ko-KR" altLang="en-US" sz="1200" b="1" dirty="0" smtClean="0"/>
            <a:t>학습</a:t>
          </a:r>
          <a:endParaRPr lang="ko-KR" altLang="en-US" sz="1200" b="1" dirty="0"/>
        </a:p>
      </dgm:t>
    </dgm:pt>
    <dgm:pt modelId="{9B9F47B6-1BC8-49D0-B35E-1BFE1148094A}" type="parTrans" cxnId="{8D25BC06-8C58-4276-9321-7DA4FF9701D8}">
      <dgm:prSet/>
      <dgm:spPr/>
      <dgm:t>
        <a:bodyPr/>
        <a:lstStyle/>
        <a:p>
          <a:pPr latinLnBrk="1"/>
          <a:endParaRPr lang="ko-KR" altLang="en-US"/>
        </a:p>
      </dgm:t>
    </dgm:pt>
    <dgm:pt modelId="{2621E6A8-65CB-4070-B8FD-0450EA2DF559}" type="sibTrans" cxnId="{8D25BC06-8C58-4276-9321-7DA4FF9701D8}">
      <dgm:prSet/>
      <dgm:spPr/>
      <dgm:t>
        <a:bodyPr/>
        <a:lstStyle/>
        <a:p>
          <a:pPr latinLnBrk="1"/>
          <a:endParaRPr lang="ko-KR" altLang="en-US"/>
        </a:p>
      </dgm:t>
    </dgm:pt>
    <dgm:pt modelId="{9AE08EC0-E8A7-4650-914C-D1E1866EAB94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교과목 </a:t>
          </a:r>
          <a:r>
            <a:rPr lang="en-US" altLang="ko-KR" sz="900" dirty="0" smtClean="0"/>
            <a:t>: </a:t>
          </a:r>
          <a:r>
            <a:rPr lang="ko-KR" altLang="en-US" sz="900" dirty="0" err="1" smtClean="0"/>
            <a:t>앱</a:t>
          </a:r>
          <a:r>
            <a:rPr lang="ko-KR" altLang="en-US" sz="900" dirty="0" smtClean="0"/>
            <a:t> 프로그래밍</a:t>
          </a:r>
          <a:endParaRPr lang="ko-KR" altLang="en-US" sz="900" dirty="0"/>
        </a:p>
      </dgm:t>
    </dgm:pt>
    <dgm:pt modelId="{89FEE133-63D2-4FE8-9234-11F50DB151B7}" type="parTrans" cxnId="{1FDF7243-39A3-4A5C-B016-619C4CF59BB8}">
      <dgm:prSet/>
      <dgm:spPr/>
      <dgm:t>
        <a:bodyPr/>
        <a:lstStyle/>
        <a:p>
          <a:pPr latinLnBrk="1"/>
          <a:endParaRPr lang="ko-KR" altLang="en-US"/>
        </a:p>
      </dgm:t>
    </dgm:pt>
    <dgm:pt modelId="{75C5D253-D4A6-4353-907B-75EA0A52135E}" type="sibTrans" cxnId="{1FDF7243-39A3-4A5C-B016-619C4CF59BB8}">
      <dgm:prSet/>
      <dgm:spPr/>
      <dgm:t>
        <a:bodyPr/>
        <a:lstStyle/>
        <a:p>
          <a:pPr latinLnBrk="1"/>
          <a:endParaRPr lang="ko-KR" altLang="en-US"/>
        </a:p>
      </dgm:t>
    </dgm:pt>
    <dgm:pt modelId="{E9394533-0C48-46C0-B887-B1B2E2498062}">
      <dgm:prSet phldrT="[텍스트]" custT="1"/>
      <dgm:spPr/>
      <dgm:t>
        <a:bodyPr/>
        <a:lstStyle/>
        <a:p>
          <a:pPr latinLnBrk="1"/>
          <a:r>
            <a:rPr lang="en-US" altLang="ko-KR" sz="1200" b="1" dirty="0" smtClean="0"/>
            <a:t>On Device </a:t>
          </a:r>
        </a:p>
        <a:p>
          <a:pPr latinLnBrk="1"/>
          <a:r>
            <a:rPr lang="en-US" altLang="ko-KR" sz="1200" b="1" dirty="0" smtClean="0"/>
            <a:t>Machine Learning </a:t>
          </a:r>
          <a:r>
            <a:rPr lang="ko-KR" altLang="en-US" sz="1200" b="1" dirty="0" smtClean="0"/>
            <a:t>연동</a:t>
          </a:r>
          <a:endParaRPr lang="ko-KR" altLang="en-US" sz="1200" b="1" dirty="0"/>
        </a:p>
      </dgm:t>
    </dgm:pt>
    <dgm:pt modelId="{63D27B09-906E-4ECD-8DB6-51D88672ACE3}" type="parTrans" cxnId="{02F4111C-7FBA-42EB-9DCE-CB3F26BEA110}">
      <dgm:prSet/>
      <dgm:spPr/>
      <dgm:t>
        <a:bodyPr/>
        <a:lstStyle/>
        <a:p>
          <a:pPr latinLnBrk="1"/>
          <a:endParaRPr lang="ko-KR" altLang="en-US"/>
        </a:p>
      </dgm:t>
    </dgm:pt>
    <dgm:pt modelId="{D3A375B0-47B3-45F6-8DE9-F43ECD285A42}" type="sibTrans" cxnId="{02F4111C-7FBA-42EB-9DCE-CB3F26BEA110}">
      <dgm:prSet/>
      <dgm:spPr/>
      <dgm:t>
        <a:bodyPr/>
        <a:lstStyle/>
        <a:p>
          <a:pPr latinLnBrk="1"/>
          <a:endParaRPr lang="ko-KR" altLang="en-US"/>
        </a:p>
      </dgm:t>
    </dgm:pt>
    <dgm:pt modelId="{D9CC5CFE-1617-42F0-83CF-4419F3EA3DDE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교과목 </a:t>
          </a:r>
          <a:r>
            <a:rPr lang="en-US" altLang="ko-KR" sz="900" dirty="0" smtClean="0"/>
            <a:t>: </a:t>
          </a:r>
          <a:r>
            <a:rPr lang="ko-KR" altLang="en-US" sz="900" dirty="0" err="1" smtClean="0"/>
            <a:t>머신러닝</a:t>
          </a:r>
          <a:r>
            <a:rPr lang="ko-KR" altLang="en-US" sz="900" dirty="0" smtClean="0"/>
            <a:t> 이미지분류모델</a:t>
          </a:r>
          <a:r>
            <a:rPr lang="en-US" altLang="ko-KR" sz="900" dirty="0" smtClean="0"/>
            <a:t>, </a:t>
          </a:r>
          <a:r>
            <a:rPr lang="ko-KR" altLang="en-US" sz="900" dirty="0" smtClean="0"/>
            <a:t>자연어처리 모델</a:t>
          </a:r>
          <a:endParaRPr lang="ko-KR" altLang="en-US" sz="900" dirty="0"/>
        </a:p>
      </dgm:t>
    </dgm:pt>
    <dgm:pt modelId="{BCDAB82D-B007-47B8-B697-3097EF829E62}" type="parTrans" cxnId="{3B285A9A-8C39-49E9-A33E-DB5E34E88A2A}">
      <dgm:prSet/>
      <dgm:spPr/>
      <dgm:t>
        <a:bodyPr/>
        <a:lstStyle/>
        <a:p>
          <a:pPr latinLnBrk="1"/>
          <a:endParaRPr lang="ko-KR" altLang="en-US"/>
        </a:p>
      </dgm:t>
    </dgm:pt>
    <dgm:pt modelId="{9E98B776-613E-4B8E-AC6C-6EC030EB5701}" type="sibTrans" cxnId="{3B285A9A-8C39-49E9-A33E-DB5E34E88A2A}">
      <dgm:prSet/>
      <dgm:spPr/>
      <dgm:t>
        <a:bodyPr/>
        <a:lstStyle/>
        <a:p>
          <a:pPr latinLnBrk="1"/>
          <a:endParaRPr lang="ko-KR" altLang="en-US"/>
        </a:p>
      </dgm:t>
    </dgm:pt>
    <dgm:pt modelId="{AEF33C2E-640C-41E5-8123-6E81CE11027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Java </a:t>
          </a:r>
          <a:r>
            <a:rPr lang="ko-KR" altLang="en-US" sz="900" dirty="0" smtClean="0"/>
            <a:t>언어 기초 문법 및 프로그래밍 기법 학습</a:t>
          </a:r>
          <a:endParaRPr lang="ko-KR" altLang="en-US" sz="900" dirty="0"/>
        </a:p>
      </dgm:t>
    </dgm:pt>
    <dgm:pt modelId="{EFBA6BC3-2BA9-45D9-BBFD-C63B40FE2DDE}" type="parTrans" cxnId="{BDB6245B-68EE-4535-A7D1-9FC8D1C3AEFC}">
      <dgm:prSet/>
      <dgm:spPr/>
      <dgm:t>
        <a:bodyPr/>
        <a:lstStyle/>
        <a:p>
          <a:pPr latinLnBrk="1"/>
          <a:endParaRPr lang="ko-KR" altLang="en-US"/>
        </a:p>
      </dgm:t>
    </dgm:pt>
    <dgm:pt modelId="{C72F613F-5BEE-43E8-BE7A-2A7004F43A82}" type="sibTrans" cxnId="{BDB6245B-68EE-4535-A7D1-9FC8D1C3AEFC}">
      <dgm:prSet/>
      <dgm:spPr/>
      <dgm:t>
        <a:bodyPr/>
        <a:lstStyle/>
        <a:p>
          <a:pPr latinLnBrk="1"/>
          <a:endParaRPr lang="ko-KR" altLang="en-US"/>
        </a:p>
      </dgm:t>
    </dgm:pt>
    <dgm:pt modelId="{56539AE5-6886-43F7-8244-4615AD1E9DA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4</a:t>
          </a:r>
          <a:r>
            <a:rPr lang="ko-KR" altLang="en-US" sz="900" dirty="0" smtClean="0"/>
            <a:t>주</a:t>
          </a:r>
          <a:endParaRPr lang="ko-KR" altLang="en-US" sz="900" dirty="0"/>
        </a:p>
      </dgm:t>
    </dgm:pt>
    <dgm:pt modelId="{EDEAAC67-AA54-4EB2-8DD4-0AC0B41983E0}" type="parTrans" cxnId="{C91AD92C-67D1-4449-BAE2-862401BC0CBA}">
      <dgm:prSet/>
      <dgm:spPr/>
      <dgm:t>
        <a:bodyPr/>
        <a:lstStyle/>
        <a:p>
          <a:pPr latinLnBrk="1"/>
          <a:endParaRPr lang="ko-KR" altLang="en-US"/>
        </a:p>
      </dgm:t>
    </dgm:pt>
    <dgm:pt modelId="{B12E35BE-9685-4582-89BD-0CE92D908403}" type="sibTrans" cxnId="{C91AD92C-67D1-4449-BAE2-862401BC0CBA}">
      <dgm:prSet/>
      <dgm:spPr/>
      <dgm:t>
        <a:bodyPr/>
        <a:lstStyle/>
        <a:p>
          <a:pPr latinLnBrk="1"/>
          <a:endParaRPr lang="ko-KR" altLang="en-US"/>
        </a:p>
      </dgm:t>
    </dgm:pt>
    <dgm:pt modelId="{37B779B0-3922-4747-B533-629E670F0576}">
      <dgm:prSet phldrT="[텍스트]" custT="1"/>
      <dgm:spPr/>
      <dgm:t>
        <a:bodyPr/>
        <a:lstStyle/>
        <a:p>
          <a:pPr latinLnBrk="1"/>
          <a:r>
            <a:rPr lang="en-US" altLang="ko-KR" sz="1200" b="1" dirty="0" smtClean="0"/>
            <a:t>AI </a:t>
          </a:r>
          <a:r>
            <a:rPr lang="ko-KR" altLang="en-US" sz="1200" b="1" smtClean="0"/>
            <a:t>지능형 앱 개발</a:t>
          </a:r>
          <a:endParaRPr lang="en-US" altLang="ko-KR" sz="1200" b="1" smtClean="0"/>
        </a:p>
        <a:p>
          <a:pPr latinLnBrk="1"/>
          <a:r>
            <a:rPr lang="en-US" altLang="ko-KR" sz="1200" b="1" smtClean="0"/>
            <a:t>Project</a:t>
          </a:r>
          <a:endParaRPr lang="ko-KR" altLang="en-US" sz="1200" b="1" dirty="0"/>
        </a:p>
      </dgm:t>
    </dgm:pt>
    <dgm:pt modelId="{37D10ED8-B5F4-4BD4-8332-41058921B846}" type="parTrans" cxnId="{96DE2980-9506-4875-9FE7-FDBDEB138F25}">
      <dgm:prSet/>
      <dgm:spPr/>
      <dgm:t>
        <a:bodyPr/>
        <a:lstStyle/>
        <a:p>
          <a:pPr latinLnBrk="1"/>
          <a:endParaRPr lang="ko-KR" altLang="en-US"/>
        </a:p>
      </dgm:t>
    </dgm:pt>
    <dgm:pt modelId="{4809E36C-1E4A-4093-80E2-8213D123C635}" type="sibTrans" cxnId="{96DE2980-9506-4875-9FE7-FDBDEB138F25}">
      <dgm:prSet/>
      <dgm:spPr/>
      <dgm:t>
        <a:bodyPr/>
        <a:lstStyle/>
        <a:p>
          <a:pPr latinLnBrk="1"/>
          <a:endParaRPr lang="ko-KR" altLang="en-US"/>
        </a:p>
      </dgm:t>
    </dgm:pt>
    <dgm:pt modelId="{6D58149F-9440-4CE1-B757-F98939205FEB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Java/</a:t>
          </a:r>
          <a:r>
            <a:rPr lang="en-US" altLang="ko-KR" sz="900" dirty="0" err="1" smtClean="0"/>
            <a:t>Kotlin</a:t>
          </a:r>
          <a:endParaRPr lang="ko-KR" altLang="en-US" sz="900" dirty="0"/>
        </a:p>
      </dgm:t>
    </dgm:pt>
    <dgm:pt modelId="{95E106BB-AD35-41C9-9F4E-3E2A12FAC2A2}" type="parTrans" cxnId="{87BFD166-2C20-49E0-BF4E-A7AEEFEE7273}">
      <dgm:prSet/>
      <dgm:spPr/>
      <dgm:t>
        <a:bodyPr/>
        <a:lstStyle/>
        <a:p>
          <a:pPr latinLnBrk="1"/>
          <a:endParaRPr lang="ko-KR" altLang="en-US"/>
        </a:p>
      </dgm:t>
    </dgm:pt>
    <dgm:pt modelId="{3616AF3A-98CE-4F9F-B677-A51F93436B53}" type="sibTrans" cxnId="{87BFD166-2C20-49E0-BF4E-A7AEEFEE7273}">
      <dgm:prSet/>
      <dgm:spPr/>
      <dgm:t>
        <a:bodyPr/>
        <a:lstStyle/>
        <a:p>
          <a:pPr latinLnBrk="1"/>
          <a:endParaRPr lang="ko-KR" altLang="en-US"/>
        </a:p>
      </dgm:t>
    </dgm:pt>
    <dgm:pt modelId="{EB9924E1-60B7-4723-B334-312EB4BC5ECF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5</a:t>
          </a:r>
          <a:r>
            <a:rPr lang="ko-KR" altLang="en-US" sz="900" dirty="0" smtClean="0"/>
            <a:t>주</a:t>
          </a:r>
          <a:endParaRPr lang="ko-KR" altLang="en-US" sz="900" dirty="0"/>
        </a:p>
      </dgm:t>
    </dgm:pt>
    <dgm:pt modelId="{7596E76D-28DD-4CCB-BAEA-8D989A4424D8}" type="parTrans" cxnId="{DC17694F-C9D1-4EA4-84D1-992D1D7D1105}">
      <dgm:prSet/>
      <dgm:spPr/>
      <dgm:t>
        <a:bodyPr/>
        <a:lstStyle/>
        <a:p>
          <a:pPr latinLnBrk="1"/>
          <a:endParaRPr lang="ko-KR" altLang="en-US"/>
        </a:p>
      </dgm:t>
    </dgm:pt>
    <dgm:pt modelId="{6979AE28-DFF8-493C-A392-E81654B4093A}" type="sibTrans" cxnId="{DC17694F-C9D1-4EA4-84D1-992D1D7D1105}">
      <dgm:prSet/>
      <dgm:spPr/>
      <dgm:t>
        <a:bodyPr/>
        <a:lstStyle/>
        <a:p>
          <a:pPr latinLnBrk="1"/>
          <a:endParaRPr lang="ko-KR" altLang="en-US"/>
        </a:p>
      </dgm:t>
    </dgm:pt>
    <dgm:pt modelId="{B18E3180-0DF7-4B7B-842C-501D385C19F7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ML KIT, </a:t>
          </a:r>
          <a:r>
            <a:rPr lang="en-US" altLang="ko-KR" sz="900" dirty="0" err="1" smtClean="0"/>
            <a:t>TensorFlow</a:t>
          </a:r>
          <a:r>
            <a:rPr lang="en-US" altLang="ko-KR" sz="900" dirty="0" smtClean="0"/>
            <a:t> </a:t>
          </a:r>
          <a:r>
            <a:rPr lang="en-US" altLang="ko-KR" sz="900" dirty="0" err="1" smtClean="0"/>
            <a:t>Lite</a:t>
          </a:r>
          <a:endParaRPr lang="ko-KR" altLang="en-US" sz="900" dirty="0"/>
        </a:p>
      </dgm:t>
    </dgm:pt>
    <dgm:pt modelId="{1003D138-71B9-499D-B38A-7F34507FF040}" type="parTrans" cxnId="{359410CF-F69E-45E8-B464-E407BDB9279E}">
      <dgm:prSet/>
      <dgm:spPr/>
      <dgm:t>
        <a:bodyPr/>
        <a:lstStyle/>
        <a:p>
          <a:pPr latinLnBrk="1"/>
          <a:endParaRPr lang="ko-KR" altLang="en-US"/>
        </a:p>
      </dgm:t>
    </dgm:pt>
    <dgm:pt modelId="{68B3A231-A940-485B-9AB2-E895C1AEFC12}" type="sibTrans" cxnId="{359410CF-F69E-45E8-B464-E407BDB9279E}">
      <dgm:prSet/>
      <dgm:spPr/>
      <dgm:t>
        <a:bodyPr/>
        <a:lstStyle/>
        <a:p>
          <a:pPr latinLnBrk="1"/>
          <a:endParaRPr lang="ko-KR" altLang="en-US"/>
        </a:p>
      </dgm:t>
    </dgm:pt>
    <dgm:pt modelId="{A8832DEE-44C5-45D1-A4A0-A55B290DF931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Python, </a:t>
          </a:r>
          <a:r>
            <a:rPr lang="en-US" altLang="ko-KR" sz="900" dirty="0" err="1" smtClean="0"/>
            <a:t>Keras</a:t>
          </a:r>
          <a:endParaRPr lang="ko-KR" altLang="en-US" sz="900" dirty="0"/>
        </a:p>
      </dgm:t>
    </dgm:pt>
    <dgm:pt modelId="{3664DA3F-658F-4317-9873-66680C93D1F6}" type="parTrans" cxnId="{A17CE163-C31A-4E6B-A462-9A1C8391D896}">
      <dgm:prSet/>
      <dgm:spPr/>
      <dgm:t>
        <a:bodyPr/>
        <a:lstStyle/>
        <a:p>
          <a:pPr latinLnBrk="1"/>
          <a:endParaRPr lang="ko-KR" altLang="en-US"/>
        </a:p>
      </dgm:t>
    </dgm:pt>
    <dgm:pt modelId="{83DB137B-5CB4-4427-B48A-06F92020E2AC}" type="sibTrans" cxnId="{A17CE163-C31A-4E6B-A462-9A1C8391D896}">
      <dgm:prSet/>
      <dgm:spPr/>
      <dgm:t>
        <a:bodyPr/>
        <a:lstStyle/>
        <a:p>
          <a:pPr latinLnBrk="1"/>
          <a:endParaRPr lang="ko-KR" altLang="en-US"/>
        </a:p>
      </dgm:t>
    </dgm:pt>
    <dgm:pt modelId="{9B0D7DA9-3712-44AC-8B41-2F597BE5AC12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Android </a:t>
          </a:r>
          <a:r>
            <a:rPr lang="en-US" altLang="ko-KR" sz="900" dirty="0" err="1" smtClean="0"/>
            <a:t>CameraX</a:t>
          </a:r>
          <a:r>
            <a:rPr lang="en-US" altLang="ko-KR" sz="900" dirty="0" smtClean="0"/>
            <a:t> </a:t>
          </a:r>
          <a:r>
            <a:rPr lang="ko-KR" altLang="en-US" sz="900" dirty="0" smtClean="0"/>
            <a:t>연동</a:t>
          </a:r>
          <a:endParaRPr lang="ko-KR" altLang="en-US" sz="900" dirty="0"/>
        </a:p>
      </dgm:t>
    </dgm:pt>
    <dgm:pt modelId="{BAB631C9-3F12-4479-AE96-DA72014C1830}" type="parTrans" cxnId="{058876BB-D675-402E-B147-784E588B7183}">
      <dgm:prSet/>
      <dgm:spPr/>
      <dgm:t>
        <a:bodyPr/>
        <a:lstStyle/>
        <a:p>
          <a:pPr latinLnBrk="1"/>
          <a:endParaRPr lang="ko-KR" altLang="en-US"/>
        </a:p>
      </dgm:t>
    </dgm:pt>
    <dgm:pt modelId="{A4EC9F4E-BF3E-4BE8-B997-F33CD25CFFB3}" type="sibTrans" cxnId="{058876BB-D675-402E-B147-784E588B7183}">
      <dgm:prSet/>
      <dgm:spPr/>
      <dgm:t>
        <a:bodyPr/>
        <a:lstStyle/>
        <a:p>
          <a:pPr latinLnBrk="1"/>
          <a:endParaRPr lang="ko-KR" altLang="en-US"/>
        </a:p>
      </dgm:t>
    </dgm:pt>
    <dgm:pt modelId="{68E7FA58-F4E7-4744-A9BA-B2985539851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3</a:t>
          </a:r>
          <a:r>
            <a:rPr lang="ko-KR" altLang="en-US" sz="900" dirty="0" smtClean="0"/>
            <a:t>주</a:t>
          </a:r>
          <a:endParaRPr lang="ko-KR" altLang="en-US" sz="900" dirty="0"/>
        </a:p>
      </dgm:t>
    </dgm:pt>
    <dgm:pt modelId="{2F8E2B0B-E909-4171-817C-40D324FBA2A8}" type="parTrans" cxnId="{2FECA105-EC46-4818-B7D3-49CAC30249A3}">
      <dgm:prSet/>
      <dgm:spPr/>
      <dgm:t>
        <a:bodyPr/>
        <a:lstStyle/>
        <a:p>
          <a:pPr latinLnBrk="1"/>
          <a:endParaRPr lang="ko-KR" altLang="en-US"/>
        </a:p>
      </dgm:t>
    </dgm:pt>
    <dgm:pt modelId="{6D4D0107-0816-412F-A02E-6AA712B2F474}" type="sibTrans" cxnId="{2FECA105-EC46-4818-B7D3-49CAC30249A3}">
      <dgm:prSet/>
      <dgm:spPr/>
      <dgm:t>
        <a:bodyPr/>
        <a:lstStyle/>
        <a:p>
          <a:pPr latinLnBrk="1"/>
          <a:endParaRPr lang="ko-KR" altLang="en-US"/>
        </a:p>
      </dgm:t>
    </dgm:pt>
    <dgm:pt modelId="{B43ACC51-8620-4DFD-9238-B8463D000F45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교과목 </a:t>
          </a:r>
          <a:r>
            <a:rPr lang="en-US" altLang="ko-KR" sz="900" dirty="0" smtClean="0"/>
            <a:t>: </a:t>
          </a:r>
          <a:r>
            <a:rPr lang="ko-KR" altLang="en-US" sz="900" dirty="0" err="1" smtClean="0"/>
            <a:t>머신러닝</a:t>
          </a:r>
          <a:r>
            <a:rPr lang="ko-KR" altLang="en-US" sz="900" dirty="0" smtClean="0"/>
            <a:t> 활용 </a:t>
          </a:r>
          <a:r>
            <a:rPr lang="ko-KR" altLang="en-US" sz="900" dirty="0" err="1" smtClean="0"/>
            <a:t>앱개발</a:t>
          </a:r>
          <a:r>
            <a:rPr lang="ko-KR" altLang="en-US" sz="900" dirty="0" smtClean="0"/>
            <a:t> 실무</a:t>
          </a:r>
          <a:endParaRPr lang="ko-KR" altLang="en-US" sz="900" dirty="0"/>
        </a:p>
      </dgm:t>
    </dgm:pt>
    <dgm:pt modelId="{52D27544-69D4-437B-8E7F-4B12BB4FCDB4}" type="parTrans" cxnId="{44380B32-E94A-4C4A-A1CE-A81AE971663C}">
      <dgm:prSet/>
      <dgm:spPr/>
      <dgm:t>
        <a:bodyPr/>
        <a:lstStyle/>
        <a:p>
          <a:pPr latinLnBrk="1"/>
          <a:endParaRPr lang="ko-KR" altLang="en-US"/>
        </a:p>
      </dgm:t>
    </dgm:pt>
    <dgm:pt modelId="{A5DE08C7-9506-4E27-9CD3-FBF6C2C491C9}" type="sibTrans" cxnId="{44380B32-E94A-4C4A-A1CE-A81AE971663C}">
      <dgm:prSet/>
      <dgm:spPr/>
      <dgm:t>
        <a:bodyPr/>
        <a:lstStyle/>
        <a:p>
          <a:pPr latinLnBrk="1"/>
          <a:endParaRPr lang="ko-KR" altLang="en-US"/>
        </a:p>
      </dgm:t>
    </dgm:pt>
    <dgm:pt modelId="{DE472F36-B339-4A9D-A7F2-0E2D4EA79F38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공공요금고지서 </a:t>
          </a:r>
          <a:r>
            <a:rPr lang="en-US" altLang="ko-KR" sz="900" dirty="0" smtClean="0"/>
            <a:t>OCR    </a:t>
          </a:r>
          <a:r>
            <a:rPr lang="ko-KR" altLang="en-US" sz="900" dirty="0" smtClean="0"/>
            <a:t>자동추출</a:t>
          </a:r>
          <a:endParaRPr lang="ko-KR" altLang="en-US" sz="900" dirty="0"/>
        </a:p>
      </dgm:t>
    </dgm:pt>
    <dgm:pt modelId="{335AE7DE-B481-4CF1-9EFF-6F0FB21DD137}" type="parTrans" cxnId="{EBAE21E4-C66C-459E-8B3A-84D00630922F}">
      <dgm:prSet/>
      <dgm:spPr/>
      <dgm:t>
        <a:bodyPr/>
        <a:lstStyle/>
        <a:p>
          <a:pPr latinLnBrk="1"/>
          <a:endParaRPr lang="ko-KR" altLang="en-US"/>
        </a:p>
      </dgm:t>
    </dgm:pt>
    <dgm:pt modelId="{7202638E-4755-4E2B-82E8-31470E14F878}" type="sibTrans" cxnId="{EBAE21E4-C66C-459E-8B3A-84D00630922F}">
      <dgm:prSet/>
      <dgm:spPr/>
      <dgm:t>
        <a:bodyPr/>
        <a:lstStyle/>
        <a:p>
          <a:pPr latinLnBrk="1"/>
          <a:endParaRPr lang="ko-KR" altLang="en-US"/>
        </a:p>
      </dgm:t>
    </dgm:pt>
    <dgm:pt modelId="{68182202-6258-405A-B727-D55C83C39317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음식사진 칼로리 정보   추출 </a:t>
          </a:r>
          <a:r>
            <a:rPr lang="ko-KR" altLang="en-US" sz="900" dirty="0" err="1" smtClean="0"/>
            <a:t>앱</a:t>
          </a:r>
          <a:endParaRPr lang="ko-KR" altLang="en-US" sz="900" dirty="0"/>
        </a:p>
      </dgm:t>
    </dgm:pt>
    <dgm:pt modelId="{1C713A27-B5A3-40BD-9909-FC5113B38DAE}" type="parTrans" cxnId="{B815DA52-5316-4820-8D70-6232D033E98A}">
      <dgm:prSet/>
      <dgm:spPr/>
      <dgm:t>
        <a:bodyPr/>
        <a:lstStyle/>
        <a:p>
          <a:pPr latinLnBrk="1"/>
          <a:endParaRPr lang="ko-KR" altLang="en-US"/>
        </a:p>
      </dgm:t>
    </dgm:pt>
    <dgm:pt modelId="{4AD0465D-C9F2-4FF0-B56D-6115D0307DA8}" type="sibTrans" cxnId="{B815DA52-5316-4820-8D70-6232D033E98A}">
      <dgm:prSet/>
      <dgm:spPr/>
      <dgm:t>
        <a:bodyPr/>
        <a:lstStyle/>
        <a:p>
          <a:pPr latinLnBrk="1"/>
          <a:endParaRPr lang="ko-KR" altLang="en-US"/>
        </a:p>
      </dgm:t>
    </dgm:pt>
    <dgm:pt modelId="{8230822D-B462-4338-9D7C-6AF5AADB1034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자세추정 홈 트레이닝 </a:t>
          </a:r>
          <a:r>
            <a:rPr lang="ko-KR" altLang="en-US" sz="900" dirty="0" err="1" smtClean="0"/>
            <a:t>앱</a:t>
          </a:r>
          <a:endParaRPr lang="ko-KR" altLang="en-US" sz="900" dirty="0"/>
        </a:p>
      </dgm:t>
    </dgm:pt>
    <dgm:pt modelId="{37A8CEED-8FB7-47B0-B91E-6A3248FFB7B4}" type="parTrans" cxnId="{C84FBD9F-5A68-463D-9844-0CDE72897ED1}">
      <dgm:prSet/>
      <dgm:spPr/>
      <dgm:t>
        <a:bodyPr/>
        <a:lstStyle/>
        <a:p>
          <a:pPr latinLnBrk="1"/>
          <a:endParaRPr lang="ko-KR" altLang="en-US"/>
        </a:p>
      </dgm:t>
    </dgm:pt>
    <dgm:pt modelId="{5FAF8D70-C306-4F3C-9EF3-4B6658EDBF67}" type="sibTrans" cxnId="{C84FBD9F-5A68-463D-9844-0CDE72897ED1}">
      <dgm:prSet/>
      <dgm:spPr/>
      <dgm:t>
        <a:bodyPr/>
        <a:lstStyle/>
        <a:p>
          <a:pPr latinLnBrk="1"/>
          <a:endParaRPr lang="ko-KR" altLang="en-US"/>
        </a:p>
      </dgm:t>
    </dgm:pt>
    <dgm:pt modelId="{131E2C2A-A11D-4C81-9A0B-79E2F2130104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5</a:t>
          </a:r>
          <a:r>
            <a:rPr lang="ko-KR" altLang="en-US" sz="900" dirty="0" smtClean="0"/>
            <a:t>주</a:t>
          </a:r>
          <a:endParaRPr lang="ko-KR" altLang="en-US" sz="900" dirty="0"/>
        </a:p>
      </dgm:t>
    </dgm:pt>
    <dgm:pt modelId="{0CCCD96D-B0F7-49F3-BDD4-C6D42E5E0E32}" type="parTrans" cxnId="{7B5B813F-BE2A-46E0-8327-4869FA8466E7}">
      <dgm:prSet/>
      <dgm:spPr/>
      <dgm:t>
        <a:bodyPr/>
        <a:lstStyle/>
        <a:p>
          <a:pPr latinLnBrk="1"/>
          <a:endParaRPr lang="ko-KR" altLang="en-US"/>
        </a:p>
      </dgm:t>
    </dgm:pt>
    <dgm:pt modelId="{0ADDEEA7-EA04-41B1-9C57-35E26B2D8B55}" type="sibTrans" cxnId="{7B5B813F-BE2A-46E0-8327-4869FA8466E7}">
      <dgm:prSet/>
      <dgm:spPr/>
      <dgm:t>
        <a:bodyPr/>
        <a:lstStyle/>
        <a:p>
          <a:pPr latinLnBrk="1"/>
          <a:endParaRPr lang="ko-KR" altLang="en-US"/>
        </a:p>
      </dgm:t>
    </dgm:pt>
    <dgm:pt modelId="{1B0C36DB-EC5C-4D6C-A17B-4539B998A576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안드로이드</a:t>
          </a:r>
          <a:r>
            <a:rPr lang="ko-KR" altLang="en-US" sz="900" dirty="0" smtClean="0"/>
            <a:t> </a:t>
          </a:r>
          <a:r>
            <a:rPr lang="ko-KR" altLang="en-US" sz="900" dirty="0" err="1" smtClean="0"/>
            <a:t>앱</a:t>
          </a:r>
          <a:r>
            <a:rPr lang="ko-KR" altLang="en-US" sz="900" dirty="0" smtClean="0"/>
            <a:t> 화면구현</a:t>
          </a:r>
          <a:endParaRPr lang="ko-KR" altLang="en-US" sz="900" dirty="0"/>
        </a:p>
      </dgm:t>
    </dgm:pt>
    <dgm:pt modelId="{A66376BE-3FD9-43DB-BADB-6E7B6EE84897}" type="parTrans" cxnId="{9609967E-3C6D-4445-8DDD-F2B634C48FF9}">
      <dgm:prSet/>
      <dgm:spPr/>
      <dgm:t>
        <a:bodyPr/>
        <a:lstStyle/>
        <a:p>
          <a:pPr latinLnBrk="1"/>
          <a:endParaRPr lang="ko-KR" altLang="en-US"/>
        </a:p>
      </dgm:t>
    </dgm:pt>
    <dgm:pt modelId="{4919DBF1-6DB0-425E-8EAB-E81C3C89233D}" type="sibTrans" cxnId="{9609967E-3C6D-4445-8DDD-F2B634C48FF9}">
      <dgm:prSet/>
      <dgm:spPr/>
      <dgm:t>
        <a:bodyPr/>
        <a:lstStyle/>
        <a:p>
          <a:pPr latinLnBrk="1"/>
          <a:endParaRPr lang="ko-KR" altLang="en-US"/>
        </a:p>
      </dgm:t>
    </dgm:pt>
    <dgm:pt modelId="{D7886DF3-5983-478E-8506-086484E7404F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 </a:t>
          </a:r>
          <a:r>
            <a:rPr lang="ko-KR" altLang="en-US" sz="900" dirty="0" err="1" smtClean="0"/>
            <a:t>앱</a:t>
          </a:r>
          <a:r>
            <a:rPr lang="ko-KR" altLang="en-US" sz="900" dirty="0" smtClean="0"/>
            <a:t> 프로그래밍 학습</a:t>
          </a:r>
          <a:endParaRPr lang="ko-KR" altLang="en-US" sz="900" dirty="0"/>
        </a:p>
      </dgm:t>
    </dgm:pt>
    <dgm:pt modelId="{B30E0445-E3EA-4597-B4FB-3FA7F4025DDA}" type="parTrans" cxnId="{A19A1827-C45A-4AEE-A727-8962ED766126}">
      <dgm:prSet/>
      <dgm:spPr/>
      <dgm:t>
        <a:bodyPr/>
        <a:lstStyle/>
        <a:p>
          <a:pPr latinLnBrk="1"/>
          <a:endParaRPr lang="ko-KR" altLang="en-US"/>
        </a:p>
      </dgm:t>
    </dgm:pt>
    <dgm:pt modelId="{C6ABF08D-56E5-4D7E-ABD1-09FE55C8442B}" type="sibTrans" cxnId="{A19A1827-C45A-4AEE-A727-8962ED766126}">
      <dgm:prSet/>
      <dgm:spPr/>
      <dgm:t>
        <a:bodyPr/>
        <a:lstStyle/>
        <a:p>
          <a:pPr latinLnBrk="1"/>
          <a:endParaRPr lang="ko-KR" altLang="en-US"/>
        </a:p>
      </dgm:t>
    </dgm:pt>
    <dgm:pt modelId="{5C03C46C-2679-4A9A-90F7-6D6273686346}" type="pres">
      <dgm:prSet presAssocID="{2E81BD70-FE33-42F8-BF44-610703F9BF4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476C89-3859-4936-B410-19466324DB3D}" type="pres">
      <dgm:prSet presAssocID="{BEB91422-5AD6-4A2C-A5F0-AD25C880F0F3}" presName="composite" presStyleCnt="0"/>
      <dgm:spPr/>
    </dgm:pt>
    <dgm:pt modelId="{CA39DEBC-96F9-44CC-AFB1-E6AA35A9D7B8}" type="pres">
      <dgm:prSet presAssocID="{BEB91422-5AD6-4A2C-A5F0-AD25C880F0F3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74BCB4-3A08-4278-8DA6-1165071E4360}" type="pres">
      <dgm:prSet presAssocID="{BEB91422-5AD6-4A2C-A5F0-AD25C880F0F3}" presName="parSh" presStyleLbl="node1" presStyleIdx="0" presStyleCnt="4" custScaleX="144528" custScaleY="262329" custLinFactY="-5084" custLinFactNeighborY="-100000"/>
      <dgm:spPr/>
      <dgm:t>
        <a:bodyPr/>
        <a:lstStyle/>
        <a:p>
          <a:pPr latinLnBrk="1"/>
          <a:endParaRPr lang="ko-KR" altLang="en-US"/>
        </a:p>
      </dgm:t>
    </dgm:pt>
    <dgm:pt modelId="{6632A0BC-4A33-4AAF-8003-AAE187AD569F}" type="pres">
      <dgm:prSet presAssocID="{BEB91422-5AD6-4A2C-A5F0-AD25C880F0F3}" presName="desTx" presStyleLbl="fgAcc1" presStyleIdx="0" presStyleCnt="4" custScaleX="142398" custScaleY="92238" custLinFactNeighborX="8417" custLinFactNeighborY="-159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A24484-370E-4F9F-8A75-E61C40DC652C}" type="pres">
      <dgm:prSet presAssocID="{3DB5FC9D-A0AF-47C4-AD73-7667A85E04D4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34599E1-6355-47BE-A2B6-307489CE9BC2}" type="pres">
      <dgm:prSet presAssocID="{3DB5FC9D-A0AF-47C4-AD73-7667A85E04D4}" presName="connTx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476DFB1-B4FE-4693-BEFF-D51569F07AA1}" type="pres">
      <dgm:prSet presAssocID="{BD89936E-7E2E-48F2-B6F1-D75FB7ACBBF0}" presName="composite" presStyleCnt="0"/>
      <dgm:spPr/>
    </dgm:pt>
    <dgm:pt modelId="{6631E2F9-57ED-4F13-82AB-3145B44200A8}" type="pres">
      <dgm:prSet presAssocID="{BD89936E-7E2E-48F2-B6F1-D75FB7ACBBF0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D3F910-DA2A-4F5D-8308-2240F61A746A}" type="pres">
      <dgm:prSet presAssocID="{BD89936E-7E2E-48F2-B6F1-D75FB7ACBBF0}" presName="parSh" presStyleLbl="node1" presStyleIdx="1" presStyleCnt="4" custScaleX="144528" custScaleY="262329" custLinFactY="-5084" custLinFactNeighborY="-100000"/>
      <dgm:spPr/>
      <dgm:t>
        <a:bodyPr/>
        <a:lstStyle/>
        <a:p>
          <a:pPr latinLnBrk="1"/>
          <a:endParaRPr lang="ko-KR" altLang="en-US"/>
        </a:p>
      </dgm:t>
    </dgm:pt>
    <dgm:pt modelId="{44B21B62-19D3-4186-B9DC-35E792725649}" type="pres">
      <dgm:prSet presAssocID="{BD89936E-7E2E-48F2-B6F1-D75FB7ACBBF0}" presName="desTx" presStyleLbl="fgAcc1" presStyleIdx="1" presStyleCnt="4" custScaleX="142398" custScaleY="92238" custLinFactNeighborX="8417" custLinFactNeighborY="-159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997AF6-0594-4B73-B5CE-4DCEF7EEF0D6}" type="pres">
      <dgm:prSet presAssocID="{2621E6A8-65CB-4070-B8FD-0450EA2DF559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07832AE-DD1F-4B83-AA07-7C2DF04C9255}" type="pres">
      <dgm:prSet presAssocID="{2621E6A8-65CB-4070-B8FD-0450EA2DF559}" presName="connTx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CD32B9A-A854-4BB5-B126-E1BF7E87EB4B}" type="pres">
      <dgm:prSet presAssocID="{E9394533-0C48-46C0-B887-B1B2E2498062}" presName="composite" presStyleCnt="0"/>
      <dgm:spPr/>
    </dgm:pt>
    <dgm:pt modelId="{CD6BD66B-140A-4CB2-8CF9-AEB2197E06F2}" type="pres">
      <dgm:prSet presAssocID="{E9394533-0C48-46C0-B887-B1B2E2498062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6CAD3C-9907-4E2F-89D4-63D202B2288F}" type="pres">
      <dgm:prSet presAssocID="{E9394533-0C48-46C0-B887-B1B2E2498062}" presName="parSh" presStyleLbl="node1" presStyleIdx="2" presStyleCnt="4" custScaleX="162115" custScaleY="262329" custLinFactY="-5084" custLinFactNeighborY="-100000"/>
      <dgm:spPr/>
      <dgm:t>
        <a:bodyPr/>
        <a:lstStyle/>
        <a:p>
          <a:pPr latinLnBrk="1"/>
          <a:endParaRPr lang="ko-KR" altLang="en-US"/>
        </a:p>
      </dgm:t>
    </dgm:pt>
    <dgm:pt modelId="{B403C276-B87C-485D-8EC4-05CD979A2B2B}" type="pres">
      <dgm:prSet presAssocID="{E9394533-0C48-46C0-B887-B1B2E2498062}" presName="desTx" presStyleLbl="fgAcc1" presStyleIdx="2" presStyleCnt="4" custScaleX="142398" custScaleY="92238" custLinFactNeighborX="8417" custLinFactNeighborY="-159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D1E015-BA66-4EE7-A458-F61F86FE2FF1}" type="pres">
      <dgm:prSet presAssocID="{D3A375B0-47B3-45F6-8DE9-F43ECD285A42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FD40E26-7990-4757-8CE1-D28E123C45B8}" type="pres">
      <dgm:prSet presAssocID="{D3A375B0-47B3-45F6-8DE9-F43ECD285A42}" presName="connTx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44A5951-D7DF-4C9C-8B70-01DA5EE84F95}" type="pres">
      <dgm:prSet presAssocID="{37B779B0-3922-4747-B533-629E670F0576}" presName="composite" presStyleCnt="0"/>
      <dgm:spPr/>
    </dgm:pt>
    <dgm:pt modelId="{2E93661A-CAA0-49AB-9579-E4E5E04E6E1C}" type="pres">
      <dgm:prSet presAssocID="{37B779B0-3922-4747-B533-629E670F0576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7B53EC-4188-4358-B560-8ADE340FBEDB}" type="pres">
      <dgm:prSet presAssocID="{37B779B0-3922-4747-B533-629E670F0576}" presName="parSh" presStyleLbl="node1" presStyleIdx="3" presStyleCnt="4" custScaleX="144528" custScaleY="262329" custLinFactY="-5084" custLinFactNeighborY="-100000"/>
      <dgm:spPr/>
      <dgm:t>
        <a:bodyPr/>
        <a:lstStyle/>
        <a:p>
          <a:pPr latinLnBrk="1"/>
          <a:endParaRPr lang="ko-KR" altLang="en-US"/>
        </a:p>
      </dgm:t>
    </dgm:pt>
    <dgm:pt modelId="{E1DF1FC9-8FB1-494B-B53E-7A6B9BFAE59D}" type="pres">
      <dgm:prSet presAssocID="{37B779B0-3922-4747-B533-629E670F0576}" presName="desTx" presStyleLbl="fgAcc1" presStyleIdx="3" presStyleCnt="4" custScaleX="142398" custScaleY="92238" custLinFactNeighborX="2333" custLinFactNeighborY="-159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29F1917-09DE-4D88-8896-5B1FF3494808}" type="presOf" srcId="{3DB5FC9D-A0AF-47C4-AD73-7667A85E04D4}" destId="{D34599E1-6355-47BE-A2B6-307489CE9BC2}" srcOrd="1" destOrd="0" presId="urn:microsoft.com/office/officeart/2005/8/layout/process3"/>
    <dgm:cxn modelId="{C84FBD9F-5A68-463D-9844-0CDE72897ED1}" srcId="{37B779B0-3922-4747-B533-629E670F0576}" destId="{8230822D-B462-4338-9D7C-6AF5AADB1034}" srcOrd="3" destOrd="0" parTransId="{37A8CEED-8FB7-47B0-B91E-6A3248FFB7B4}" sibTransId="{5FAF8D70-C306-4F3C-9EF3-4B6658EDBF67}"/>
    <dgm:cxn modelId="{55E68E9B-3BA4-4797-8DDB-FA33ADE61FD7}" type="presOf" srcId="{D7886DF3-5983-478E-8506-086484E7404F}" destId="{44B21B62-19D3-4186-B9DC-35E792725649}" srcOrd="0" destOrd="3" presId="urn:microsoft.com/office/officeart/2005/8/layout/process3"/>
    <dgm:cxn modelId="{02F4111C-7FBA-42EB-9DCE-CB3F26BEA110}" srcId="{2E81BD70-FE33-42F8-BF44-610703F9BF4A}" destId="{E9394533-0C48-46C0-B887-B1B2E2498062}" srcOrd="2" destOrd="0" parTransId="{63D27B09-906E-4ECD-8DB6-51D88672ACE3}" sibTransId="{D3A375B0-47B3-45F6-8DE9-F43ECD285A42}"/>
    <dgm:cxn modelId="{CDE64F72-EEFE-4CD8-A4C5-691E07DF215E}" type="presOf" srcId="{D3A375B0-47B3-45F6-8DE9-F43ECD285A42}" destId="{7FD40E26-7990-4757-8CE1-D28E123C45B8}" srcOrd="1" destOrd="0" presId="urn:microsoft.com/office/officeart/2005/8/layout/process3"/>
    <dgm:cxn modelId="{44380B32-E94A-4C4A-A1CE-A81AE971663C}" srcId="{37B779B0-3922-4747-B533-629E670F0576}" destId="{B43ACC51-8620-4DFD-9238-B8463D000F45}" srcOrd="0" destOrd="0" parTransId="{52D27544-69D4-437B-8E7F-4B12BB4FCDB4}" sibTransId="{A5DE08C7-9506-4E27-9CD3-FBF6C2C491C9}"/>
    <dgm:cxn modelId="{52032DAA-A241-49BC-9235-79D8C29FF7C3}" type="presOf" srcId="{68E7FA58-F4E7-4744-A9BA-B29855398513}" destId="{B403C276-B87C-485D-8EC4-05CD979A2B2B}" srcOrd="0" destOrd="4" presId="urn:microsoft.com/office/officeart/2005/8/layout/process3"/>
    <dgm:cxn modelId="{BD4392BC-7C67-4A55-A8E5-018EC23E8335}" type="presOf" srcId="{AEF33C2E-640C-41E5-8123-6E81CE110273}" destId="{6632A0BC-4A33-4AAF-8003-AAE187AD569F}" srcOrd="0" destOrd="1" presId="urn:microsoft.com/office/officeart/2005/8/layout/process3"/>
    <dgm:cxn modelId="{5BDED3A8-7DDE-47A8-8EF3-696690C79C27}" type="presOf" srcId="{68182202-6258-405A-B727-D55C83C39317}" destId="{E1DF1FC9-8FB1-494B-B53E-7A6B9BFAE59D}" srcOrd="0" destOrd="2" presId="urn:microsoft.com/office/officeart/2005/8/layout/process3"/>
    <dgm:cxn modelId="{9609967E-3C6D-4445-8DDD-F2B634C48FF9}" srcId="{BD89936E-7E2E-48F2-B6F1-D75FB7ACBBF0}" destId="{1B0C36DB-EC5C-4D6C-A17B-4539B998A576}" srcOrd="2" destOrd="0" parTransId="{A66376BE-3FD9-43DB-BADB-6E7B6EE84897}" sibTransId="{4919DBF1-6DB0-425E-8EAB-E81C3C89233D}"/>
    <dgm:cxn modelId="{EBAE21E4-C66C-459E-8B3A-84D00630922F}" srcId="{37B779B0-3922-4747-B533-629E670F0576}" destId="{DE472F36-B339-4A9D-A7F2-0E2D4EA79F38}" srcOrd="1" destOrd="0" parTransId="{335AE7DE-B481-4CF1-9EFF-6F0FB21DD137}" sibTransId="{7202638E-4755-4E2B-82E8-31470E14F878}"/>
    <dgm:cxn modelId="{058876BB-D675-402E-B147-784E588B7183}" srcId="{E9394533-0C48-46C0-B887-B1B2E2498062}" destId="{9B0D7DA9-3712-44AC-8B41-2F597BE5AC12}" srcOrd="3" destOrd="0" parTransId="{BAB631C9-3F12-4479-AE96-DA72014C1830}" sibTransId="{A4EC9F4E-BF3E-4BE8-B997-F33CD25CFFB3}"/>
    <dgm:cxn modelId="{96DE2980-9506-4875-9FE7-FDBDEB138F25}" srcId="{2E81BD70-FE33-42F8-BF44-610703F9BF4A}" destId="{37B779B0-3922-4747-B533-629E670F0576}" srcOrd="3" destOrd="0" parTransId="{37D10ED8-B5F4-4BD4-8332-41058921B846}" sibTransId="{4809E36C-1E4A-4093-80E2-8213D123C635}"/>
    <dgm:cxn modelId="{DC17694F-C9D1-4EA4-84D1-992D1D7D1105}" srcId="{BD89936E-7E2E-48F2-B6F1-D75FB7ACBBF0}" destId="{EB9924E1-60B7-4723-B334-312EB4BC5ECF}" srcOrd="4" destOrd="0" parTransId="{7596E76D-28DD-4CCB-BAEA-8D989A4424D8}" sibTransId="{6979AE28-DFF8-493C-A392-E81654B4093A}"/>
    <dgm:cxn modelId="{8ACBC992-C55A-4363-BE01-3D69F7E17D08}" type="presOf" srcId="{2621E6A8-65CB-4070-B8FD-0450EA2DF559}" destId="{A07832AE-DD1F-4B83-AA07-7C2DF04C9255}" srcOrd="1" destOrd="0" presId="urn:microsoft.com/office/officeart/2005/8/layout/process3"/>
    <dgm:cxn modelId="{8D25BC06-8C58-4276-9321-7DA4FF9701D8}" srcId="{2E81BD70-FE33-42F8-BF44-610703F9BF4A}" destId="{BD89936E-7E2E-48F2-B6F1-D75FB7ACBBF0}" srcOrd="1" destOrd="0" parTransId="{9B9F47B6-1BC8-49D0-B35E-1BFE1148094A}" sibTransId="{2621E6A8-65CB-4070-B8FD-0450EA2DF559}"/>
    <dgm:cxn modelId="{D913B575-62C8-4434-A7E4-67B476D4D01C}" srcId="{2E81BD70-FE33-42F8-BF44-610703F9BF4A}" destId="{BEB91422-5AD6-4A2C-A5F0-AD25C880F0F3}" srcOrd="0" destOrd="0" parTransId="{5D0219D2-FF3A-46F9-A991-CEC267E78571}" sibTransId="{3DB5FC9D-A0AF-47C4-AD73-7667A85E04D4}"/>
    <dgm:cxn modelId="{359410CF-F69E-45E8-B464-E407BDB9279E}" srcId="{E9394533-0C48-46C0-B887-B1B2E2498062}" destId="{B18E3180-0DF7-4B7B-842C-501D385C19F7}" srcOrd="1" destOrd="0" parTransId="{1003D138-71B9-499D-B38A-7F34507FF040}" sibTransId="{68B3A231-A940-485B-9AB2-E895C1AEFC12}"/>
    <dgm:cxn modelId="{B4EF8960-6272-4A41-9982-B8D1A916F2FB}" type="presOf" srcId="{BEB91422-5AD6-4A2C-A5F0-AD25C880F0F3}" destId="{CA39DEBC-96F9-44CC-AFB1-E6AA35A9D7B8}" srcOrd="0" destOrd="0" presId="urn:microsoft.com/office/officeart/2005/8/layout/process3"/>
    <dgm:cxn modelId="{30B70661-60ED-4DE1-B2B5-6513CCD4BA71}" type="presOf" srcId="{B43ACC51-8620-4DFD-9238-B8463D000F45}" destId="{E1DF1FC9-8FB1-494B-B53E-7A6B9BFAE59D}" srcOrd="0" destOrd="0" presId="urn:microsoft.com/office/officeart/2005/8/layout/process3"/>
    <dgm:cxn modelId="{588337FB-08BA-46D7-85A5-1A8B1EBFEA44}" type="presOf" srcId="{9B0D7DA9-3712-44AC-8B41-2F597BE5AC12}" destId="{B403C276-B87C-485D-8EC4-05CD979A2B2B}" srcOrd="0" destOrd="3" presId="urn:microsoft.com/office/officeart/2005/8/layout/process3"/>
    <dgm:cxn modelId="{87BFD166-2C20-49E0-BF4E-A7AEEFEE7273}" srcId="{BD89936E-7E2E-48F2-B6F1-D75FB7ACBBF0}" destId="{6D58149F-9440-4CE1-B757-F98939205FEB}" srcOrd="1" destOrd="0" parTransId="{95E106BB-AD35-41C9-9F4E-3E2A12FAC2A2}" sibTransId="{3616AF3A-98CE-4F9F-B677-A51F93436B53}"/>
    <dgm:cxn modelId="{C13CACA5-BD42-413D-8498-263A206EC9EF}" type="presOf" srcId="{D3A375B0-47B3-45F6-8DE9-F43ECD285A42}" destId="{DDD1E015-BA66-4EE7-A458-F61F86FE2FF1}" srcOrd="0" destOrd="0" presId="urn:microsoft.com/office/officeart/2005/8/layout/process3"/>
    <dgm:cxn modelId="{3486FFED-5959-4D73-80E3-A12E43E23F56}" type="presOf" srcId="{37B779B0-3922-4747-B533-629E670F0576}" destId="{FA7B53EC-4188-4358-B560-8ADE340FBEDB}" srcOrd="1" destOrd="0" presId="urn:microsoft.com/office/officeart/2005/8/layout/process3"/>
    <dgm:cxn modelId="{A5EF1E6A-917A-4A7A-9483-1395299F04A7}" type="presOf" srcId="{3DB5FC9D-A0AF-47C4-AD73-7667A85E04D4}" destId="{62A24484-370E-4F9F-8A75-E61C40DC652C}" srcOrd="0" destOrd="0" presId="urn:microsoft.com/office/officeart/2005/8/layout/process3"/>
    <dgm:cxn modelId="{A19A1827-C45A-4AEE-A727-8962ED766126}" srcId="{BD89936E-7E2E-48F2-B6F1-D75FB7ACBBF0}" destId="{D7886DF3-5983-478E-8506-086484E7404F}" srcOrd="3" destOrd="0" parTransId="{B30E0445-E3EA-4597-B4FB-3FA7F4025DDA}" sibTransId="{C6ABF08D-56E5-4D7E-ABD1-09FE55C8442B}"/>
    <dgm:cxn modelId="{A17CE163-C31A-4E6B-A462-9A1C8391D896}" srcId="{E9394533-0C48-46C0-B887-B1B2E2498062}" destId="{A8832DEE-44C5-45D1-A4A0-A55B290DF931}" srcOrd="2" destOrd="0" parTransId="{3664DA3F-658F-4317-9873-66680C93D1F6}" sibTransId="{83DB137B-5CB4-4427-B48A-06F92020E2AC}"/>
    <dgm:cxn modelId="{B689C1B4-FC46-467B-9735-D2338FA712E3}" type="presOf" srcId="{BD89936E-7E2E-48F2-B6F1-D75FB7ACBBF0}" destId="{5CD3F910-DA2A-4F5D-8308-2240F61A746A}" srcOrd="1" destOrd="0" presId="urn:microsoft.com/office/officeart/2005/8/layout/process3"/>
    <dgm:cxn modelId="{82CD6DC9-6374-4C37-9707-67E0B5292561}" type="presOf" srcId="{2E81BD70-FE33-42F8-BF44-610703F9BF4A}" destId="{5C03C46C-2679-4A9A-90F7-6D6273686346}" srcOrd="0" destOrd="0" presId="urn:microsoft.com/office/officeart/2005/8/layout/process3"/>
    <dgm:cxn modelId="{57AFD551-1DA3-4BFA-85BC-254F05C1BB6D}" type="presOf" srcId="{DE472F36-B339-4A9D-A7F2-0E2D4EA79F38}" destId="{E1DF1FC9-8FB1-494B-B53E-7A6B9BFAE59D}" srcOrd="0" destOrd="1" presId="urn:microsoft.com/office/officeart/2005/8/layout/process3"/>
    <dgm:cxn modelId="{9F00884E-AF75-4A17-8D35-986CD714B8A1}" type="presOf" srcId="{A8832DEE-44C5-45D1-A4A0-A55B290DF931}" destId="{B403C276-B87C-485D-8EC4-05CD979A2B2B}" srcOrd="0" destOrd="2" presId="urn:microsoft.com/office/officeart/2005/8/layout/process3"/>
    <dgm:cxn modelId="{0E67ABFF-F554-4AC6-8F99-26C38E5CDF88}" type="presOf" srcId="{BEB91422-5AD6-4A2C-A5F0-AD25C880F0F3}" destId="{8374BCB4-3A08-4278-8DA6-1165071E4360}" srcOrd="1" destOrd="0" presId="urn:microsoft.com/office/officeart/2005/8/layout/process3"/>
    <dgm:cxn modelId="{E173A78C-6C9E-4D9A-AA9A-66440298DD54}" type="presOf" srcId="{BD89936E-7E2E-48F2-B6F1-D75FB7ACBBF0}" destId="{6631E2F9-57ED-4F13-82AB-3145B44200A8}" srcOrd="0" destOrd="0" presId="urn:microsoft.com/office/officeart/2005/8/layout/process3"/>
    <dgm:cxn modelId="{9AA3CB63-0F65-4581-94CC-5236B4CAC75A}" type="presOf" srcId="{D9CC5CFE-1617-42F0-83CF-4419F3EA3DDE}" destId="{B403C276-B87C-485D-8EC4-05CD979A2B2B}" srcOrd="0" destOrd="0" presId="urn:microsoft.com/office/officeart/2005/8/layout/process3"/>
    <dgm:cxn modelId="{1BA292A4-9E2A-4664-9976-27AA16579C30}" type="presOf" srcId="{0F547104-0E0A-4B90-8008-D7FC9D3DC8DA}" destId="{6632A0BC-4A33-4AAF-8003-AAE187AD569F}" srcOrd="0" destOrd="0" presId="urn:microsoft.com/office/officeart/2005/8/layout/process3"/>
    <dgm:cxn modelId="{7F09B6B6-4CDA-472B-BE4C-C99285453BCE}" type="presOf" srcId="{B18E3180-0DF7-4B7B-842C-501D385C19F7}" destId="{B403C276-B87C-485D-8EC4-05CD979A2B2B}" srcOrd="0" destOrd="1" presId="urn:microsoft.com/office/officeart/2005/8/layout/process3"/>
    <dgm:cxn modelId="{19C8956E-606B-46C7-9F48-394B8A9459C9}" type="presOf" srcId="{E9394533-0C48-46C0-B887-B1B2E2498062}" destId="{676CAD3C-9907-4E2F-89D4-63D202B2288F}" srcOrd="1" destOrd="0" presId="urn:microsoft.com/office/officeart/2005/8/layout/process3"/>
    <dgm:cxn modelId="{5E2DE134-FB4E-4225-8BA4-23C2C82320D3}" type="presOf" srcId="{E9394533-0C48-46C0-B887-B1B2E2498062}" destId="{CD6BD66B-140A-4CB2-8CF9-AEB2197E06F2}" srcOrd="0" destOrd="0" presId="urn:microsoft.com/office/officeart/2005/8/layout/process3"/>
    <dgm:cxn modelId="{83D8D186-A4ED-437B-BC5E-6D8748799A58}" type="presOf" srcId="{8230822D-B462-4338-9D7C-6AF5AADB1034}" destId="{E1DF1FC9-8FB1-494B-B53E-7A6B9BFAE59D}" srcOrd="0" destOrd="3" presId="urn:microsoft.com/office/officeart/2005/8/layout/process3"/>
    <dgm:cxn modelId="{B4101E1C-6C90-4C3E-9870-993FF1EF9C8C}" type="presOf" srcId="{131E2C2A-A11D-4C81-9A0B-79E2F2130104}" destId="{E1DF1FC9-8FB1-494B-B53E-7A6B9BFAE59D}" srcOrd="0" destOrd="4" presId="urn:microsoft.com/office/officeart/2005/8/layout/process3"/>
    <dgm:cxn modelId="{0FFD764B-5D56-481E-8182-DC8FA29CB03E}" type="presOf" srcId="{6D58149F-9440-4CE1-B757-F98939205FEB}" destId="{44B21B62-19D3-4186-B9DC-35E792725649}" srcOrd="0" destOrd="1" presId="urn:microsoft.com/office/officeart/2005/8/layout/process3"/>
    <dgm:cxn modelId="{1FDF7243-39A3-4A5C-B016-619C4CF59BB8}" srcId="{BD89936E-7E2E-48F2-B6F1-D75FB7ACBBF0}" destId="{9AE08EC0-E8A7-4650-914C-D1E1866EAB94}" srcOrd="0" destOrd="0" parTransId="{89FEE133-63D2-4FE8-9234-11F50DB151B7}" sibTransId="{75C5D253-D4A6-4353-907B-75EA0A52135E}"/>
    <dgm:cxn modelId="{B815DA52-5316-4820-8D70-6232D033E98A}" srcId="{37B779B0-3922-4747-B533-629E670F0576}" destId="{68182202-6258-405A-B727-D55C83C39317}" srcOrd="2" destOrd="0" parTransId="{1C713A27-B5A3-40BD-9909-FC5113B38DAE}" sibTransId="{4AD0465D-C9F2-4FF0-B56D-6115D0307DA8}"/>
    <dgm:cxn modelId="{81944855-C7B1-4D6C-8311-463F7BCC2B0A}" type="presOf" srcId="{EB9924E1-60B7-4723-B334-312EB4BC5ECF}" destId="{44B21B62-19D3-4186-B9DC-35E792725649}" srcOrd="0" destOrd="4" presId="urn:microsoft.com/office/officeart/2005/8/layout/process3"/>
    <dgm:cxn modelId="{7B5B813F-BE2A-46E0-8327-4869FA8466E7}" srcId="{37B779B0-3922-4747-B533-629E670F0576}" destId="{131E2C2A-A11D-4C81-9A0B-79E2F2130104}" srcOrd="4" destOrd="0" parTransId="{0CCCD96D-B0F7-49F3-BDD4-C6D42E5E0E32}" sibTransId="{0ADDEEA7-EA04-41B1-9C57-35E26B2D8B55}"/>
    <dgm:cxn modelId="{2FECA105-EC46-4818-B7D3-49CAC30249A3}" srcId="{E9394533-0C48-46C0-B887-B1B2E2498062}" destId="{68E7FA58-F4E7-4744-A9BA-B29855398513}" srcOrd="4" destOrd="0" parTransId="{2F8E2B0B-E909-4171-817C-40D324FBA2A8}" sibTransId="{6D4D0107-0816-412F-A02E-6AA712B2F474}"/>
    <dgm:cxn modelId="{BF43235E-3751-4E56-B264-4870676C0285}" type="presOf" srcId="{1B0C36DB-EC5C-4D6C-A17B-4539B998A576}" destId="{44B21B62-19D3-4186-B9DC-35E792725649}" srcOrd="0" destOrd="2" presId="urn:microsoft.com/office/officeart/2005/8/layout/process3"/>
    <dgm:cxn modelId="{40D51682-773F-463F-9C7A-E6FD1945A24B}" type="presOf" srcId="{2621E6A8-65CB-4070-B8FD-0450EA2DF559}" destId="{B1997AF6-0594-4B73-B5CE-4DCEF7EEF0D6}" srcOrd="0" destOrd="0" presId="urn:microsoft.com/office/officeart/2005/8/layout/process3"/>
    <dgm:cxn modelId="{04F2DFAA-336F-4E8F-A1EE-B26450E8C920}" type="presOf" srcId="{56539AE5-6886-43F7-8244-4615AD1E9DA3}" destId="{6632A0BC-4A33-4AAF-8003-AAE187AD569F}" srcOrd="0" destOrd="2" presId="urn:microsoft.com/office/officeart/2005/8/layout/process3"/>
    <dgm:cxn modelId="{3B285A9A-8C39-49E9-A33E-DB5E34E88A2A}" srcId="{E9394533-0C48-46C0-B887-B1B2E2498062}" destId="{D9CC5CFE-1617-42F0-83CF-4419F3EA3DDE}" srcOrd="0" destOrd="0" parTransId="{BCDAB82D-B007-47B8-B697-3097EF829E62}" sibTransId="{9E98B776-613E-4B8E-AC6C-6EC030EB5701}"/>
    <dgm:cxn modelId="{BF6095B3-261F-446B-AB15-BFAE8795B1E8}" type="presOf" srcId="{37B779B0-3922-4747-B533-629E670F0576}" destId="{2E93661A-CAA0-49AB-9579-E4E5E04E6E1C}" srcOrd="0" destOrd="0" presId="urn:microsoft.com/office/officeart/2005/8/layout/process3"/>
    <dgm:cxn modelId="{C91AD92C-67D1-4449-BAE2-862401BC0CBA}" srcId="{BEB91422-5AD6-4A2C-A5F0-AD25C880F0F3}" destId="{56539AE5-6886-43F7-8244-4615AD1E9DA3}" srcOrd="2" destOrd="0" parTransId="{EDEAAC67-AA54-4EB2-8DD4-0AC0B41983E0}" sibTransId="{B12E35BE-9685-4582-89BD-0CE92D908403}"/>
    <dgm:cxn modelId="{9AC72CB8-4606-408A-8D96-2A82569C84B7}" type="presOf" srcId="{9AE08EC0-E8A7-4650-914C-D1E1866EAB94}" destId="{44B21B62-19D3-4186-B9DC-35E792725649}" srcOrd="0" destOrd="0" presId="urn:microsoft.com/office/officeart/2005/8/layout/process3"/>
    <dgm:cxn modelId="{0702ADC4-4098-4A0F-B858-23D35917A800}" srcId="{BEB91422-5AD6-4A2C-A5F0-AD25C880F0F3}" destId="{0F547104-0E0A-4B90-8008-D7FC9D3DC8DA}" srcOrd="0" destOrd="0" parTransId="{65FEA690-7BF4-46DD-9202-B7F0E6A5C524}" sibTransId="{37942065-6F87-4569-A7C3-885F383A8342}"/>
    <dgm:cxn modelId="{BDB6245B-68EE-4535-A7D1-9FC8D1C3AEFC}" srcId="{BEB91422-5AD6-4A2C-A5F0-AD25C880F0F3}" destId="{AEF33C2E-640C-41E5-8123-6E81CE110273}" srcOrd="1" destOrd="0" parTransId="{EFBA6BC3-2BA9-45D9-BBFD-C63B40FE2DDE}" sibTransId="{C72F613F-5BEE-43E8-BE7A-2A7004F43A82}"/>
    <dgm:cxn modelId="{1812F5E1-B093-416E-93FD-6E3334C187DD}" type="presParOf" srcId="{5C03C46C-2679-4A9A-90F7-6D6273686346}" destId="{CB476C89-3859-4936-B410-19466324DB3D}" srcOrd="0" destOrd="0" presId="urn:microsoft.com/office/officeart/2005/8/layout/process3"/>
    <dgm:cxn modelId="{9249F276-DF78-4E0E-B6FA-8A252BF31DEA}" type="presParOf" srcId="{CB476C89-3859-4936-B410-19466324DB3D}" destId="{CA39DEBC-96F9-44CC-AFB1-E6AA35A9D7B8}" srcOrd="0" destOrd="0" presId="urn:microsoft.com/office/officeart/2005/8/layout/process3"/>
    <dgm:cxn modelId="{FE8CE083-B351-4CCF-B408-01C9E61467CA}" type="presParOf" srcId="{CB476C89-3859-4936-B410-19466324DB3D}" destId="{8374BCB4-3A08-4278-8DA6-1165071E4360}" srcOrd="1" destOrd="0" presId="urn:microsoft.com/office/officeart/2005/8/layout/process3"/>
    <dgm:cxn modelId="{DA254EE7-268D-474C-806E-1C4AC64A9FBA}" type="presParOf" srcId="{CB476C89-3859-4936-B410-19466324DB3D}" destId="{6632A0BC-4A33-4AAF-8003-AAE187AD569F}" srcOrd="2" destOrd="0" presId="urn:microsoft.com/office/officeart/2005/8/layout/process3"/>
    <dgm:cxn modelId="{6964DE93-13F7-4C65-8CFB-5579525620F9}" type="presParOf" srcId="{5C03C46C-2679-4A9A-90F7-6D6273686346}" destId="{62A24484-370E-4F9F-8A75-E61C40DC652C}" srcOrd="1" destOrd="0" presId="urn:microsoft.com/office/officeart/2005/8/layout/process3"/>
    <dgm:cxn modelId="{207976F0-FEC2-4029-9BBF-34EE0E8F8F8F}" type="presParOf" srcId="{62A24484-370E-4F9F-8A75-E61C40DC652C}" destId="{D34599E1-6355-47BE-A2B6-307489CE9BC2}" srcOrd="0" destOrd="0" presId="urn:microsoft.com/office/officeart/2005/8/layout/process3"/>
    <dgm:cxn modelId="{04BAC344-52B7-46DC-B6D7-4B8046D27B8F}" type="presParOf" srcId="{5C03C46C-2679-4A9A-90F7-6D6273686346}" destId="{7476DFB1-B4FE-4693-BEFF-D51569F07AA1}" srcOrd="2" destOrd="0" presId="urn:microsoft.com/office/officeart/2005/8/layout/process3"/>
    <dgm:cxn modelId="{32FE6408-4B8F-4E0A-AA15-804255089890}" type="presParOf" srcId="{7476DFB1-B4FE-4693-BEFF-D51569F07AA1}" destId="{6631E2F9-57ED-4F13-82AB-3145B44200A8}" srcOrd="0" destOrd="0" presId="urn:microsoft.com/office/officeart/2005/8/layout/process3"/>
    <dgm:cxn modelId="{295BA371-67D8-4A40-ACBC-FBE4FC850D63}" type="presParOf" srcId="{7476DFB1-B4FE-4693-BEFF-D51569F07AA1}" destId="{5CD3F910-DA2A-4F5D-8308-2240F61A746A}" srcOrd="1" destOrd="0" presId="urn:microsoft.com/office/officeart/2005/8/layout/process3"/>
    <dgm:cxn modelId="{E40AC377-CC99-4369-82A2-CDE6219CB8AB}" type="presParOf" srcId="{7476DFB1-B4FE-4693-BEFF-D51569F07AA1}" destId="{44B21B62-19D3-4186-B9DC-35E792725649}" srcOrd="2" destOrd="0" presId="urn:microsoft.com/office/officeart/2005/8/layout/process3"/>
    <dgm:cxn modelId="{B8380FAC-F87A-4F84-ABE2-62960BFB1489}" type="presParOf" srcId="{5C03C46C-2679-4A9A-90F7-6D6273686346}" destId="{B1997AF6-0594-4B73-B5CE-4DCEF7EEF0D6}" srcOrd="3" destOrd="0" presId="urn:microsoft.com/office/officeart/2005/8/layout/process3"/>
    <dgm:cxn modelId="{CB7CB7CE-48CA-4F10-8124-F6B63F8D1D2C}" type="presParOf" srcId="{B1997AF6-0594-4B73-B5CE-4DCEF7EEF0D6}" destId="{A07832AE-DD1F-4B83-AA07-7C2DF04C9255}" srcOrd="0" destOrd="0" presId="urn:microsoft.com/office/officeart/2005/8/layout/process3"/>
    <dgm:cxn modelId="{55D1A7D6-B694-4435-99FB-057DB9BBEB14}" type="presParOf" srcId="{5C03C46C-2679-4A9A-90F7-6D6273686346}" destId="{7CD32B9A-A854-4BB5-B126-E1BF7E87EB4B}" srcOrd="4" destOrd="0" presId="urn:microsoft.com/office/officeart/2005/8/layout/process3"/>
    <dgm:cxn modelId="{1D021459-8F4F-4279-8F84-4719C68320B4}" type="presParOf" srcId="{7CD32B9A-A854-4BB5-B126-E1BF7E87EB4B}" destId="{CD6BD66B-140A-4CB2-8CF9-AEB2197E06F2}" srcOrd="0" destOrd="0" presId="urn:microsoft.com/office/officeart/2005/8/layout/process3"/>
    <dgm:cxn modelId="{2F153CF5-A064-4B09-8B2E-820E76AC15C3}" type="presParOf" srcId="{7CD32B9A-A854-4BB5-B126-E1BF7E87EB4B}" destId="{676CAD3C-9907-4E2F-89D4-63D202B2288F}" srcOrd="1" destOrd="0" presId="urn:microsoft.com/office/officeart/2005/8/layout/process3"/>
    <dgm:cxn modelId="{D525257D-E73A-4D1B-9889-12F20C17DFC8}" type="presParOf" srcId="{7CD32B9A-A854-4BB5-B126-E1BF7E87EB4B}" destId="{B403C276-B87C-485D-8EC4-05CD979A2B2B}" srcOrd="2" destOrd="0" presId="urn:microsoft.com/office/officeart/2005/8/layout/process3"/>
    <dgm:cxn modelId="{68760C5C-9576-4EFE-B199-7B9567C3278A}" type="presParOf" srcId="{5C03C46C-2679-4A9A-90F7-6D6273686346}" destId="{DDD1E015-BA66-4EE7-A458-F61F86FE2FF1}" srcOrd="5" destOrd="0" presId="urn:microsoft.com/office/officeart/2005/8/layout/process3"/>
    <dgm:cxn modelId="{2AE21E8A-BB7B-4FD3-B491-487B12C5544E}" type="presParOf" srcId="{DDD1E015-BA66-4EE7-A458-F61F86FE2FF1}" destId="{7FD40E26-7990-4757-8CE1-D28E123C45B8}" srcOrd="0" destOrd="0" presId="urn:microsoft.com/office/officeart/2005/8/layout/process3"/>
    <dgm:cxn modelId="{F436CE38-806D-4372-B4DC-0DDCE6B1279A}" type="presParOf" srcId="{5C03C46C-2679-4A9A-90F7-6D6273686346}" destId="{C44A5951-D7DF-4C9C-8B70-01DA5EE84F95}" srcOrd="6" destOrd="0" presId="urn:microsoft.com/office/officeart/2005/8/layout/process3"/>
    <dgm:cxn modelId="{57FB3F5F-E1DE-450C-A425-76821FE23FB9}" type="presParOf" srcId="{C44A5951-D7DF-4C9C-8B70-01DA5EE84F95}" destId="{2E93661A-CAA0-49AB-9579-E4E5E04E6E1C}" srcOrd="0" destOrd="0" presId="urn:microsoft.com/office/officeart/2005/8/layout/process3"/>
    <dgm:cxn modelId="{CDE5B60B-A018-41F8-8BA6-675F2EFEF216}" type="presParOf" srcId="{C44A5951-D7DF-4C9C-8B70-01DA5EE84F95}" destId="{FA7B53EC-4188-4358-B560-8ADE340FBEDB}" srcOrd="1" destOrd="0" presId="urn:microsoft.com/office/officeart/2005/8/layout/process3"/>
    <dgm:cxn modelId="{9B63E723-D74D-43FF-B063-C61C88CE6DEE}" type="presParOf" srcId="{C44A5951-D7DF-4C9C-8B70-01DA5EE84F95}" destId="{E1DF1FC9-8FB1-494B-B53E-7A6B9BFAE59D}" srcOrd="2" destOrd="0" presId="urn:microsoft.com/office/officeart/2005/8/layout/process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1BD70-FE33-42F8-BF44-610703F9BF4A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EB91422-5AD6-4A2C-A5F0-AD25C880F0F3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기초 </a:t>
          </a:r>
          <a:r>
            <a:rPr lang="en-US" altLang="ko-KR" sz="1200" b="1" dirty="0" smtClean="0"/>
            <a:t>Web UI </a:t>
          </a:r>
        </a:p>
        <a:p>
          <a:pPr latinLnBrk="1"/>
          <a:r>
            <a:rPr lang="ko-KR" altLang="en-US" sz="1200" b="1" dirty="0" smtClean="0"/>
            <a:t>구현기술 학습</a:t>
          </a:r>
          <a:endParaRPr lang="ko-KR" altLang="en-US" sz="1200" b="1" dirty="0"/>
        </a:p>
      </dgm:t>
    </dgm:pt>
    <dgm:pt modelId="{5D0219D2-FF3A-46F9-A991-CEC267E78571}" type="parTrans" cxnId="{D913B575-62C8-4434-A7E4-67B476D4D01C}">
      <dgm:prSet/>
      <dgm:spPr/>
      <dgm:t>
        <a:bodyPr/>
        <a:lstStyle/>
        <a:p>
          <a:pPr latinLnBrk="1"/>
          <a:endParaRPr lang="ko-KR" altLang="en-US"/>
        </a:p>
      </dgm:t>
    </dgm:pt>
    <dgm:pt modelId="{3DB5FC9D-A0AF-47C4-AD73-7667A85E04D4}" type="sibTrans" cxnId="{D913B575-62C8-4434-A7E4-67B476D4D01C}">
      <dgm:prSet/>
      <dgm:spPr/>
      <dgm:t>
        <a:bodyPr/>
        <a:lstStyle/>
        <a:p>
          <a:pPr latinLnBrk="1"/>
          <a:endParaRPr lang="ko-KR" altLang="en-US"/>
        </a:p>
      </dgm:t>
    </dgm:pt>
    <dgm:pt modelId="{0F547104-0E0A-4B90-8008-D7FC9D3DC8DA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교과목 </a:t>
          </a:r>
          <a:r>
            <a:rPr lang="en-US" altLang="ko-KR" sz="900" dirty="0" smtClean="0"/>
            <a:t>: </a:t>
          </a:r>
          <a:r>
            <a:rPr lang="ko-KR" altLang="en-US" sz="900" dirty="0" smtClean="0"/>
            <a:t>웹 서비스 프로그래밍</a:t>
          </a:r>
          <a:endParaRPr lang="ko-KR" altLang="en-US" sz="900" dirty="0"/>
        </a:p>
      </dgm:t>
    </dgm:pt>
    <dgm:pt modelId="{65FEA690-7BF4-46DD-9202-B7F0E6A5C524}" type="parTrans" cxnId="{0702ADC4-4098-4A0F-B858-23D35917A800}">
      <dgm:prSet/>
      <dgm:spPr/>
      <dgm:t>
        <a:bodyPr/>
        <a:lstStyle/>
        <a:p>
          <a:pPr latinLnBrk="1"/>
          <a:endParaRPr lang="ko-KR" altLang="en-US"/>
        </a:p>
      </dgm:t>
    </dgm:pt>
    <dgm:pt modelId="{37942065-6F87-4569-A7C3-885F383A8342}" type="sibTrans" cxnId="{0702ADC4-4098-4A0F-B858-23D35917A800}">
      <dgm:prSet/>
      <dgm:spPr/>
      <dgm:t>
        <a:bodyPr/>
        <a:lstStyle/>
        <a:p>
          <a:pPr latinLnBrk="1"/>
          <a:endParaRPr lang="ko-KR" altLang="en-US"/>
        </a:p>
      </dgm:t>
    </dgm:pt>
    <dgm:pt modelId="{BD89936E-7E2E-48F2-B6F1-D75FB7ACBBF0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웹 </a:t>
          </a:r>
          <a:r>
            <a:rPr lang="ko-KR" altLang="en-US" sz="1200" b="1" dirty="0" err="1" smtClean="0"/>
            <a:t>프론트엔드</a:t>
          </a:r>
          <a:r>
            <a:rPr lang="ko-KR" altLang="en-US" sz="1200" b="1" dirty="0" smtClean="0"/>
            <a:t> </a:t>
          </a:r>
          <a:endParaRPr lang="en-US" altLang="ko-KR" sz="1200" b="1" dirty="0" smtClean="0"/>
        </a:p>
        <a:p>
          <a:pPr latinLnBrk="1"/>
          <a:r>
            <a:rPr lang="ko-KR" altLang="en-US" sz="1200" b="1" dirty="0" smtClean="0"/>
            <a:t>개발 기술</a:t>
          </a:r>
          <a:r>
            <a:rPr lang="en-US" altLang="ko-KR" sz="1200" b="1" dirty="0" smtClean="0"/>
            <a:t> </a:t>
          </a:r>
          <a:r>
            <a:rPr lang="ko-KR" altLang="en-US" sz="1200" b="1" dirty="0" smtClean="0"/>
            <a:t>학습</a:t>
          </a:r>
          <a:endParaRPr lang="ko-KR" altLang="en-US" sz="1200" b="1" dirty="0"/>
        </a:p>
      </dgm:t>
    </dgm:pt>
    <dgm:pt modelId="{9B9F47B6-1BC8-49D0-B35E-1BFE1148094A}" type="parTrans" cxnId="{8D25BC06-8C58-4276-9321-7DA4FF9701D8}">
      <dgm:prSet/>
      <dgm:spPr/>
      <dgm:t>
        <a:bodyPr/>
        <a:lstStyle/>
        <a:p>
          <a:pPr latinLnBrk="1"/>
          <a:endParaRPr lang="ko-KR" altLang="en-US"/>
        </a:p>
      </dgm:t>
    </dgm:pt>
    <dgm:pt modelId="{2621E6A8-65CB-4070-B8FD-0450EA2DF559}" type="sibTrans" cxnId="{8D25BC06-8C58-4276-9321-7DA4FF9701D8}">
      <dgm:prSet/>
      <dgm:spPr/>
      <dgm:t>
        <a:bodyPr/>
        <a:lstStyle/>
        <a:p>
          <a:pPr latinLnBrk="1"/>
          <a:endParaRPr lang="ko-KR" altLang="en-US"/>
        </a:p>
      </dgm:t>
    </dgm:pt>
    <dgm:pt modelId="{9AE08EC0-E8A7-4650-914C-D1E1866EAB94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교과목 </a:t>
          </a:r>
          <a:r>
            <a:rPr lang="en-US" altLang="ko-KR" sz="900" dirty="0" smtClean="0"/>
            <a:t>: </a:t>
          </a:r>
          <a:r>
            <a:rPr lang="ko-KR" altLang="en-US" sz="900" dirty="0" err="1" smtClean="0"/>
            <a:t>프론트엔드</a:t>
          </a:r>
          <a:r>
            <a:rPr lang="ko-KR" altLang="en-US" sz="900" dirty="0" smtClean="0"/>
            <a:t> </a:t>
          </a:r>
          <a:r>
            <a:rPr lang="ko-KR" altLang="en-US" sz="900" dirty="0" err="1" smtClean="0"/>
            <a:t>프레임워트</a:t>
          </a:r>
          <a:endParaRPr lang="ko-KR" altLang="en-US" sz="900" dirty="0"/>
        </a:p>
      </dgm:t>
    </dgm:pt>
    <dgm:pt modelId="{89FEE133-63D2-4FE8-9234-11F50DB151B7}" type="parTrans" cxnId="{1FDF7243-39A3-4A5C-B016-619C4CF59BB8}">
      <dgm:prSet/>
      <dgm:spPr/>
      <dgm:t>
        <a:bodyPr/>
        <a:lstStyle/>
        <a:p>
          <a:pPr latinLnBrk="1"/>
          <a:endParaRPr lang="ko-KR" altLang="en-US"/>
        </a:p>
      </dgm:t>
    </dgm:pt>
    <dgm:pt modelId="{75C5D253-D4A6-4353-907B-75EA0A52135E}" type="sibTrans" cxnId="{1FDF7243-39A3-4A5C-B016-619C4CF59BB8}">
      <dgm:prSet/>
      <dgm:spPr/>
      <dgm:t>
        <a:bodyPr/>
        <a:lstStyle/>
        <a:p>
          <a:pPr latinLnBrk="1"/>
          <a:endParaRPr lang="ko-KR" altLang="en-US"/>
        </a:p>
      </dgm:t>
    </dgm:pt>
    <dgm:pt modelId="{E9394533-0C48-46C0-B887-B1B2E2498062}">
      <dgm:prSet phldrT="[텍스트]" custT="1"/>
      <dgm:spPr/>
      <dgm:t>
        <a:bodyPr/>
        <a:lstStyle/>
        <a:p>
          <a:pPr latinLnBrk="1"/>
          <a:r>
            <a:rPr lang="en-US" altLang="ko-KR" sz="1200" b="1" dirty="0" smtClean="0"/>
            <a:t>Cloud Machine Learning API </a:t>
          </a:r>
          <a:r>
            <a:rPr lang="ko-KR" altLang="en-US" sz="1200" b="1" dirty="0" smtClean="0"/>
            <a:t>연동</a:t>
          </a:r>
          <a:endParaRPr lang="ko-KR" altLang="en-US" sz="1200" b="1" dirty="0"/>
        </a:p>
      </dgm:t>
    </dgm:pt>
    <dgm:pt modelId="{63D27B09-906E-4ECD-8DB6-51D88672ACE3}" type="parTrans" cxnId="{02F4111C-7FBA-42EB-9DCE-CB3F26BEA110}">
      <dgm:prSet/>
      <dgm:spPr/>
      <dgm:t>
        <a:bodyPr/>
        <a:lstStyle/>
        <a:p>
          <a:pPr latinLnBrk="1"/>
          <a:endParaRPr lang="ko-KR" altLang="en-US"/>
        </a:p>
      </dgm:t>
    </dgm:pt>
    <dgm:pt modelId="{D3A375B0-47B3-45F6-8DE9-F43ECD285A42}" type="sibTrans" cxnId="{02F4111C-7FBA-42EB-9DCE-CB3F26BEA110}">
      <dgm:prSet/>
      <dgm:spPr/>
      <dgm:t>
        <a:bodyPr/>
        <a:lstStyle/>
        <a:p>
          <a:pPr latinLnBrk="1"/>
          <a:endParaRPr lang="ko-KR" altLang="en-US"/>
        </a:p>
      </dgm:t>
    </dgm:pt>
    <dgm:pt modelId="{D9CC5CFE-1617-42F0-83CF-4419F3EA3DDE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교과목 </a:t>
          </a:r>
          <a:r>
            <a:rPr lang="en-US" altLang="ko-KR" sz="900" dirty="0" smtClean="0"/>
            <a:t>: </a:t>
          </a:r>
          <a:r>
            <a:rPr lang="ko-KR" altLang="en-US" sz="900" dirty="0" err="1" smtClean="0"/>
            <a:t>머신러닝</a:t>
          </a:r>
          <a:r>
            <a:rPr lang="ko-KR" altLang="en-US" sz="900" dirty="0" smtClean="0"/>
            <a:t> 이미지분류모델</a:t>
          </a:r>
          <a:r>
            <a:rPr lang="en-US" altLang="ko-KR" sz="900" dirty="0" smtClean="0"/>
            <a:t>, </a:t>
          </a:r>
          <a:r>
            <a:rPr lang="ko-KR" altLang="en-US" sz="900" dirty="0" smtClean="0"/>
            <a:t>자연어처리 모델</a:t>
          </a:r>
          <a:r>
            <a:rPr lang="en-US" altLang="ko-KR" sz="900" dirty="0" smtClean="0"/>
            <a:t>, </a:t>
          </a:r>
          <a:r>
            <a:rPr lang="ko-KR" altLang="en-US" sz="900" dirty="0" err="1" smtClean="0"/>
            <a:t>파이썬</a:t>
          </a:r>
          <a:endParaRPr lang="ko-KR" altLang="en-US" sz="900" dirty="0"/>
        </a:p>
      </dgm:t>
    </dgm:pt>
    <dgm:pt modelId="{BCDAB82D-B007-47B8-B697-3097EF829E62}" type="parTrans" cxnId="{3B285A9A-8C39-49E9-A33E-DB5E34E88A2A}">
      <dgm:prSet/>
      <dgm:spPr/>
      <dgm:t>
        <a:bodyPr/>
        <a:lstStyle/>
        <a:p>
          <a:pPr latinLnBrk="1"/>
          <a:endParaRPr lang="ko-KR" altLang="en-US"/>
        </a:p>
      </dgm:t>
    </dgm:pt>
    <dgm:pt modelId="{9E98B776-613E-4B8E-AC6C-6EC030EB5701}" type="sibTrans" cxnId="{3B285A9A-8C39-49E9-A33E-DB5E34E88A2A}">
      <dgm:prSet/>
      <dgm:spPr/>
      <dgm:t>
        <a:bodyPr/>
        <a:lstStyle/>
        <a:p>
          <a:pPr latinLnBrk="1"/>
          <a:endParaRPr lang="ko-KR" altLang="en-US"/>
        </a:p>
      </dgm:t>
    </dgm:pt>
    <dgm:pt modelId="{AEF33C2E-640C-41E5-8123-6E81CE11027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HTML / CSS</a:t>
          </a:r>
          <a:endParaRPr lang="ko-KR" altLang="en-US" sz="900" dirty="0"/>
        </a:p>
      </dgm:t>
    </dgm:pt>
    <dgm:pt modelId="{EFBA6BC3-2BA9-45D9-BBFD-C63B40FE2DDE}" type="parTrans" cxnId="{BDB6245B-68EE-4535-A7D1-9FC8D1C3AEFC}">
      <dgm:prSet/>
      <dgm:spPr/>
      <dgm:t>
        <a:bodyPr/>
        <a:lstStyle/>
        <a:p>
          <a:pPr latinLnBrk="1"/>
          <a:endParaRPr lang="ko-KR" altLang="en-US"/>
        </a:p>
      </dgm:t>
    </dgm:pt>
    <dgm:pt modelId="{C72F613F-5BEE-43E8-BE7A-2A7004F43A82}" type="sibTrans" cxnId="{BDB6245B-68EE-4535-A7D1-9FC8D1C3AEFC}">
      <dgm:prSet/>
      <dgm:spPr/>
      <dgm:t>
        <a:bodyPr/>
        <a:lstStyle/>
        <a:p>
          <a:pPr latinLnBrk="1"/>
          <a:endParaRPr lang="ko-KR" altLang="en-US"/>
        </a:p>
      </dgm:t>
    </dgm:pt>
    <dgm:pt modelId="{56539AE5-6886-43F7-8244-4615AD1E9DA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2</a:t>
          </a:r>
          <a:r>
            <a:rPr lang="ko-KR" altLang="en-US" sz="900" dirty="0" smtClean="0"/>
            <a:t>주</a:t>
          </a:r>
          <a:endParaRPr lang="ko-KR" altLang="en-US" sz="900" dirty="0"/>
        </a:p>
      </dgm:t>
    </dgm:pt>
    <dgm:pt modelId="{EDEAAC67-AA54-4EB2-8DD4-0AC0B41983E0}" type="parTrans" cxnId="{C91AD92C-67D1-4449-BAE2-862401BC0CBA}">
      <dgm:prSet/>
      <dgm:spPr/>
      <dgm:t>
        <a:bodyPr/>
        <a:lstStyle/>
        <a:p>
          <a:pPr latinLnBrk="1"/>
          <a:endParaRPr lang="ko-KR" altLang="en-US"/>
        </a:p>
      </dgm:t>
    </dgm:pt>
    <dgm:pt modelId="{B12E35BE-9685-4582-89BD-0CE92D908403}" type="sibTrans" cxnId="{C91AD92C-67D1-4449-BAE2-862401BC0CBA}">
      <dgm:prSet/>
      <dgm:spPr/>
      <dgm:t>
        <a:bodyPr/>
        <a:lstStyle/>
        <a:p>
          <a:pPr latinLnBrk="1"/>
          <a:endParaRPr lang="ko-KR" altLang="en-US"/>
        </a:p>
      </dgm:t>
    </dgm:pt>
    <dgm:pt modelId="{37B779B0-3922-4747-B533-629E670F0576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지능형 </a:t>
          </a:r>
          <a:r>
            <a:rPr lang="ko-KR" altLang="en-US" sz="1200" b="1" dirty="0" err="1" smtClean="0"/>
            <a:t>웹앱</a:t>
          </a:r>
          <a:r>
            <a:rPr lang="ko-KR" altLang="en-US" sz="1200" b="1" dirty="0" smtClean="0"/>
            <a:t> 개발</a:t>
          </a:r>
          <a:endParaRPr lang="en-US" altLang="ko-KR" sz="1200" b="1" dirty="0" smtClean="0"/>
        </a:p>
        <a:p>
          <a:pPr latinLnBrk="1"/>
          <a:r>
            <a:rPr lang="en-US" altLang="ko-KR" sz="1200" b="1" dirty="0" smtClean="0"/>
            <a:t>Project</a:t>
          </a:r>
          <a:endParaRPr lang="ko-KR" altLang="en-US" sz="1200" b="1" dirty="0"/>
        </a:p>
      </dgm:t>
    </dgm:pt>
    <dgm:pt modelId="{37D10ED8-B5F4-4BD4-8332-41058921B846}" type="parTrans" cxnId="{96DE2980-9506-4875-9FE7-FDBDEB138F25}">
      <dgm:prSet/>
      <dgm:spPr/>
      <dgm:t>
        <a:bodyPr/>
        <a:lstStyle/>
        <a:p>
          <a:pPr latinLnBrk="1"/>
          <a:endParaRPr lang="ko-KR" altLang="en-US"/>
        </a:p>
      </dgm:t>
    </dgm:pt>
    <dgm:pt modelId="{4809E36C-1E4A-4093-80E2-8213D123C635}" type="sibTrans" cxnId="{96DE2980-9506-4875-9FE7-FDBDEB138F25}">
      <dgm:prSet/>
      <dgm:spPr/>
      <dgm:t>
        <a:bodyPr/>
        <a:lstStyle/>
        <a:p>
          <a:pPr latinLnBrk="1"/>
          <a:endParaRPr lang="ko-KR" altLang="en-US"/>
        </a:p>
      </dgm:t>
    </dgm:pt>
    <dgm:pt modelId="{6D58149F-9440-4CE1-B757-F98939205FEB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React, React Native</a:t>
          </a:r>
          <a:endParaRPr lang="ko-KR" altLang="en-US" sz="900" dirty="0"/>
        </a:p>
      </dgm:t>
    </dgm:pt>
    <dgm:pt modelId="{95E106BB-AD35-41C9-9F4E-3E2A12FAC2A2}" type="parTrans" cxnId="{87BFD166-2C20-49E0-BF4E-A7AEEFEE7273}">
      <dgm:prSet/>
      <dgm:spPr/>
      <dgm:t>
        <a:bodyPr/>
        <a:lstStyle/>
        <a:p>
          <a:pPr latinLnBrk="1"/>
          <a:endParaRPr lang="ko-KR" altLang="en-US"/>
        </a:p>
      </dgm:t>
    </dgm:pt>
    <dgm:pt modelId="{3616AF3A-98CE-4F9F-B677-A51F93436B53}" type="sibTrans" cxnId="{87BFD166-2C20-49E0-BF4E-A7AEEFEE7273}">
      <dgm:prSet/>
      <dgm:spPr/>
      <dgm:t>
        <a:bodyPr/>
        <a:lstStyle/>
        <a:p>
          <a:pPr latinLnBrk="1"/>
          <a:endParaRPr lang="ko-KR" altLang="en-US"/>
        </a:p>
      </dgm:t>
    </dgm:pt>
    <dgm:pt modelId="{EB9924E1-60B7-4723-B334-312EB4BC5ECF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3</a:t>
          </a:r>
          <a:r>
            <a:rPr lang="ko-KR" altLang="en-US" sz="900" dirty="0" smtClean="0"/>
            <a:t>주</a:t>
          </a:r>
          <a:endParaRPr lang="ko-KR" altLang="en-US" sz="900" dirty="0"/>
        </a:p>
      </dgm:t>
    </dgm:pt>
    <dgm:pt modelId="{7596E76D-28DD-4CCB-BAEA-8D989A4424D8}" type="parTrans" cxnId="{DC17694F-C9D1-4EA4-84D1-992D1D7D1105}">
      <dgm:prSet/>
      <dgm:spPr/>
      <dgm:t>
        <a:bodyPr/>
        <a:lstStyle/>
        <a:p>
          <a:pPr latinLnBrk="1"/>
          <a:endParaRPr lang="ko-KR" altLang="en-US"/>
        </a:p>
      </dgm:t>
    </dgm:pt>
    <dgm:pt modelId="{6979AE28-DFF8-493C-A392-E81654B4093A}" type="sibTrans" cxnId="{DC17694F-C9D1-4EA4-84D1-992D1D7D1105}">
      <dgm:prSet/>
      <dgm:spPr/>
      <dgm:t>
        <a:bodyPr/>
        <a:lstStyle/>
        <a:p>
          <a:pPr latinLnBrk="1"/>
          <a:endParaRPr lang="ko-KR" altLang="en-US"/>
        </a:p>
      </dgm:t>
    </dgm:pt>
    <dgm:pt modelId="{B18E3180-0DF7-4B7B-842C-501D385C19F7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ML KIT, </a:t>
          </a:r>
          <a:r>
            <a:rPr lang="en-US" altLang="ko-KR" sz="900" dirty="0" err="1" smtClean="0"/>
            <a:t>TensorFlow</a:t>
          </a:r>
          <a:endParaRPr lang="ko-KR" altLang="en-US" sz="900" dirty="0"/>
        </a:p>
      </dgm:t>
    </dgm:pt>
    <dgm:pt modelId="{1003D138-71B9-499D-B38A-7F34507FF040}" type="parTrans" cxnId="{359410CF-F69E-45E8-B464-E407BDB9279E}">
      <dgm:prSet/>
      <dgm:spPr/>
      <dgm:t>
        <a:bodyPr/>
        <a:lstStyle/>
        <a:p>
          <a:pPr latinLnBrk="1"/>
          <a:endParaRPr lang="ko-KR" altLang="en-US"/>
        </a:p>
      </dgm:t>
    </dgm:pt>
    <dgm:pt modelId="{68B3A231-A940-485B-9AB2-E895C1AEFC12}" type="sibTrans" cxnId="{359410CF-F69E-45E8-B464-E407BDB9279E}">
      <dgm:prSet/>
      <dgm:spPr/>
      <dgm:t>
        <a:bodyPr/>
        <a:lstStyle/>
        <a:p>
          <a:pPr latinLnBrk="1"/>
          <a:endParaRPr lang="ko-KR" altLang="en-US"/>
        </a:p>
      </dgm:t>
    </dgm:pt>
    <dgm:pt modelId="{A8832DEE-44C5-45D1-A4A0-A55B290DF931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Python, </a:t>
          </a:r>
          <a:r>
            <a:rPr lang="en-US" altLang="ko-KR" sz="900" dirty="0" err="1" smtClean="0"/>
            <a:t>Keras</a:t>
          </a:r>
          <a:endParaRPr lang="ko-KR" altLang="en-US" sz="900" dirty="0"/>
        </a:p>
      </dgm:t>
    </dgm:pt>
    <dgm:pt modelId="{3664DA3F-658F-4317-9873-66680C93D1F6}" type="parTrans" cxnId="{A17CE163-C31A-4E6B-A462-9A1C8391D896}">
      <dgm:prSet/>
      <dgm:spPr/>
      <dgm:t>
        <a:bodyPr/>
        <a:lstStyle/>
        <a:p>
          <a:pPr latinLnBrk="1"/>
          <a:endParaRPr lang="ko-KR" altLang="en-US"/>
        </a:p>
      </dgm:t>
    </dgm:pt>
    <dgm:pt modelId="{83DB137B-5CB4-4427-B48A-06F92020E2AC}" type="sibTrans" cxnId="{A17CE163-C31A-4E6B-A462-9A1C8391D896}">
      <dgm:prSet/>
      <dgm:spPr/>
      <dgm:t>
        <a:bodyPr/>
        <a:lstStyle/>
        <a:p>
          <a:pPr latinLnBrk="1"/>
          <a:endParaRPr lang="ko-KR" altLang="en-US"/>
        </a:p>
      </dgm:t>
    </dgm:pt>
    <dgm:pt modelId="{9B0D7DA9-3712-44AC-8B41-2F597BE5AC12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ML REST API</a:t>
          </a:r>
          <a:endParaRPr lang="ko-KR" altLang="en-US" sz="900" dirty="0"/>
        </a:p>
      </dgm:t>
    </dgm:pt>
    <dgm:pt modelId="{BAB631C9-3F12-4479-AE96-DA72014C1830}" type="parTrans" cxnId="{058876BB-D675-402E-B147-784E588B7183}">
      <dgm:prSet/>
      <dgm:spPr/>
      <dgm:t>
        <a:bodyPr/>
        <a:lstStyle/>
        <a:p>
          <a:pPr latinLnBrk="1"/>
          <a:endParaRPr lang="ko-KR" altLang="en-US"/>
        </a:p>
      </dgm:t>
    </dgm:pt>
    <dgm:pt modelId="{A4EC9F4E-BF3E-4BE8-B997-F33CD25CFFB3}" type="sibTrans" cxnId="{058876BB-D675-402E-B147-784E588B7183}">
      <dgm:prSet/>
      <dgm:spPr/>
      <dgm:t>
        <a:bodyPr/>
        <a:lstStyle/>
        <a:p>
          <a:pPr latinLnBrk="1"/>
          <a:endParaRPr lang="ko-KR" altLang="en-US"/>
        </a:p>
      </dgm:t>
    </dgm:pt>
    <dgm:pt modelId="{68E7FA58-F4E7-4744-A9BA-B2985539851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2</a:t>
          </a:r>
          <a:r>
            <a:rPr lang="ko-KR" altLang="en-US" sz="900" dirty="0" smtClean="0"/>
            <a:t>주</a:t>
          </a:r>
          <a:endParaRPr lang="ko-KR" altLang="en-US" sz="900" dirty="0"/>
        </a:p>
      </dgm:t>
    </dgm:pt>
    <dgm:pt modelId="{2F8E2B0B-E909-4171-817C-40D324FBA2A8}" type="parTrans" cxnId="{2FECA105-EC46-4818-B7D3-49CAC30249A3}">
      <dgm:prSet/>
      <dgm:spPr/>
      <dgm:t>
        <a:bodyPr/>
        <a:lstStyle/>
        <a:p>
          <a:pPr latinLnBrk="1"/>
          <a:endParaRPr lang="ko-KR" altLang="en-US"/>
        </a:p>
      </dgm:t>
    </dgm:pt>
    <dgm:pt modelId="{6D4D0107-0816-412F-A02E-6AA712B2F474}" type="sibTrans" cxnId="{2FECA105-EC46-4818-B7D3-49CAC30249A3}">
      <dgm:prSet/>
      <dgm:spPr/>
      <dgm:t>
        <a:bodyPr/>
        <a:lstStyle/>
        <a:p>
          <a:pPr latinLnBrk="1"/>
          <a:endParaRPr lang="ko-KR" altLang="en-US"/>
        </a:p>
      </dgm:t>
    </dgm:pt>
    <dgm:pt modelId="{B43ACC51-8620-4DFD-9238-B8463D000F45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교과목 </a:t>
          </a:r>
          <a:r>
            <a:rPr lang="en-US" altLang="ko-KR" sz="900" dirty="0" smtClean="0"/>
            <a:t>: </a:t>
          </a:r>
          <a:r>
            <a:rPr lang="ko-KR" altLang="en-US" sz="900" dirty="0" smtClean="0"/>
            <a:t>고객데이터 분석 지능형 웹 서비스 개발</a:t>
          </a:r>
          <a:endParaRPr lang="ko-KR" altLang="en-US" sz="900" dirty="0"/>
        </a:p>
      </dgm:t>
    </dgm:pt>
    <dgm:pt modelId="{52D27544-69D4-437B-8E7F-4B12BB4FCDB4}" type="parTrans" cxnId="{44380B32-E94A-4C4A-A1CE-A81AE971663C}">
      <dgm:prSet/>
      <dgm:spPr/>
      <dgm:t>
        <a:bodyPr/>
        <a:lstStyle/>
        <a:p>
          <a:pPr latinLnBrk="1"/>
          <a:endParaRPr lang="ko-KR" altLang="en-US"/>
        </a:p>
      </dgm:t>
    </dgm:pt>
    <dgm:pt modelId="{A5DE08C7-9506-4E27-9CD3-FBF6C2C491C9}" type="sibTrans" cxnId="{44380B32-E94A-4C4A-A1CE-A81AE971663C}">
      <dgm:prSet/>
      <dgm:spPr/>
      <dgm:t>
        <a:bodyPr/>
        <a:lstStyle/>
        <a:p>
          <a:pPr latinLnBrk="1"/>
          <a:endParaRPr lang="ko-KR" altLang="en-US"/>
        </a:p>
      </dgm:t>
    </dgm:pt>
    <dgm:pt modelId="{DE472F36-B339-4A9D-A7F2-0E2D4EA79F38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리뷰텍스트 감정분석 웹</a:t>
          </a:r>
          <a:endParaRPr lang="ko-KR" altLang="en-US" sz="900" dirty="0"/>
        </a:p>
      </dgm:t>
    </dgm:pt>
    <dgm:pt modelId="{335AE7DE-B481-4CF1-9EFF-6F0FB21DD137}" type="parTrans" cxnId="{EBAE21E4-C66C-459E-8B3A-84D00630922F}">
      <dgm:prSet/>
      <dgm:spPr/>
      <dgm:t>
        <a:bodyPr/>
        <a:lstStyle/>
        <a:p>
          <a:pPr latinLnBrk="1"/>
          <a:endParaRPr lang="ko-KR" altLang="en-US"/>
        </a:p>
      </dgm:t>
    </dgm:pt>
    <dgm:pt modelId="{7202638E-4755-4E2B-82E8-31470E14F878}" type="sibTrans" cxnId="{EBAE21E4-C66C-459E-8B3A-84D00630922F}">
      <dgm:prSet/>
      <dgm:spPr/>
      <dgm:t>
        <a:bodyPr/>
        <a:lstStyle/>
        <a:p>
          <a:pPr latinLnBrk="1"/>
          <a:endParaRPr lang="ko-KR" altLang="en-US"/>
        </a:p>
      </dgm:t>
    </dgm:pt>
    <dgm:pt modelId="{68182202-6258-405A-B727-D55C83C39317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사용자분석 </a:t>
          </a:r>
          <a:r>
            <a:rPr lang="ko-KR" altLang="en-US" sz="900" dirty="0" err="1" smtClean="0"/>
            <a:t>숙조추천</a:t>
          </a:r>
          <a:r>
            <a:rPr lang="ko-KR" altLang="en-US" sz="900" dirty="0" smtClean="0"/>
            <a:t> 웹</a:t>
          </a:r>
          <a:endParaRPr lang="ko-KR" altLang="en-US" sz="900" dirty="0"/>
        </a:p>
      </dgm:t>
    </dgm:pt>
    <dgm:pt modelId="{1C713A27-B5A3-40BD-9909-FC5113B38DAE}" type="parTrans" cxnId="{B815DA52-5316-4820-8D70-6232D033E98A}">
      <dgm:prSet/>
      <dgm:spPr/>
      <dgm:t>
        <a:bodyPr/>
        <a:lstStyle/>
        <a:p>
          <a:pPr latinLnBrk="1"/>
          <a:endParaRPr lang="ko-KR" altLang="en-US"/>
        </a:p>
      </dgm:t>
    </dgm:pt>
    <dgm:pt modelId="{4AD0465D-C9F2-4FF0-B56D-6115D0307DA8}" type="sibTrans" cxnId="{B815DA52-5316-4820-8D70-6232D033E98A}">
      <dgm:prSet/>
      <dgm:spPr/>
      <dgm:t>
        <a:bodyPr/>
        <a:lstStyle/>
        <a:p>
          <a:pPr latinLnBrk="1"/>
          <a:endParaRPr lang="ko-KR" altLang="en-US"/>
        </a:p>
      </dgm:t>
    </dgm:pt>
    <dgm:pt modelId="{131E2C2A-A11D-4C81-9A0B-79E2F2130104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챗봇</a:t>
          </a:r>
          <a:r>
            <a:rPr lang="ko-KR" altLang="en-US" sz="900" dirty="0" smtClean="0"/>
            <a:t> 웹</a:t>
          </a:r>
          <a:endParaRPr lang="ko-KR" altLang="en-US" sz="900" dirty="0"/>
        </a:p>
      </dgm:t>
    </dgm:pt>
    <dgm:pt modelId="{0CCCD96D-B0F7-49F3-BDD4-C6D42E5E0E32}" type="parTrans" cxnId="{7B5B813F-BE2A-46E0-8327-4869FA8466E7}">
      <dgm:prSet/>
      <dgm:spPr/>
      <dgm:t>
        <a:bodyPr/>
        <a:lstStyle/>
        <a:p>
          <a:pPr latinLnBrk="1"/>
          <a:endParaRPr lang="ko-KR" altLang="en-US"/>
        </a:p>
      </dgm:t>
    </dgm:pt>
    <dgm:pt modelId="{0ADDEEA7-EA04-41B1-9C57-35E26B2D8B55}" type="sibTrans" cxnId="{7B5B813F-BE2A-46E0-8327-4869FA8466E7}">
      <dgm:prSet/>
      <dgm:spPr/>
      <dgm:t>
        <a:bodyPr/>
        <a:lstStyle/>
        <a:p>
          <a:pPr latinLnBrk="1"/>
          <a:endParaRPr lang="ko-KR" altLang="en-US"/>
        </a:p>
      </dgm:t>
    </dgm:pt>
    <dgm:pt modelId="{1B0C36DB-EC5C-4D6C-A17B-4539B998A576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JSX, </a:t>
          </a:r>
          <a:r>
            <a:rPr lang="ko-KR" altLang="en-US" sz="900" dirty="0" smtClean="0"/>
            <a:t>컴포넌트</a:t>
          </a:r>
          <a:endParaRPr lang="ko-KR" altLang="en-US" sz="900" dirty="0"/>
        </a:p>
      </dgm:t>
    </dgm:pt>
    <dgm:pt modelId="{A66376BE-3FD9-43DB-BADB-6E7B6EE84897}" type="parTrans" cxnId="{9609967E-3C6D-4445-8DDD-F2B634C48FF9}">
      <dgm:prSet/>
      <dgm:spPr/>
      <dgm:t>
        <a:bodyPr/>
        <a:lstStyle/>
        <a:p>
          <a:pPr latinLnBrk="1"/>
          <a:endParaRPr lang="ko-KR" altLang="en-US"/>
        </a:p>
      </dgm:t>
    </dgm:pt>
    <dgm:pt modelId="{4919DBF1-6DB0-425E-8EAB-E81C3C89233D}" type="sibTrans" cxnId="{9609967E-3C6D-4445-8DDD-F2B634C48FF9}">
      <dgm:prSet/>
      <dgm:spPr/>
      <dgm:t>
        <a:bodyPr/>
        <a:lstStyle/>
        <a:p>
          <a:pPr latinLnBrk="1"/>
          <a:endParaRPr lang="ko-KR" altLang="en-US"/>
        </a:p>
      </dgm:t>
    </dgm:pt>
    <dgm:pt modelId="{968B9D7B-86FB-425A-AE2D-29A84B43CF55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JavaScript</a:t>
          </a:r>
          <a:endParaRPr lang="ko-KR" altLang="en-US" sz="900" dirty="0"/>
        </a:p>
      </dgm:t>
    </dgm:pt>
    <dgm:pt modelId="{5C485F58-652F-4B71-AAE0-8D0498193474}" type="parTrans" cxnId="{1C3C85A4-AC47-4E82-8FDA-6CF36BB45906}">
      <dgm:prSet/>
      <dgm:spPr/>
    </dgm:pt>
    <dgm:pt modelId="{AF61ED89-DEE7-4E9B-BF84-E462D7B10F7A}" type="sibTrans" cxnId="{1C3C85A4-AC47-4E82-8FDA-6CF36BB45906}">
      <dgm:prSet/>
      <dgm:spPr/>
    </dgm:pt>
    <dgm:pt modelId="{CA0C94AE-E8F2-475E-AFD3-FBAF0A466967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웹 </a:t>
          </a:r>
          <a:r>
            <a:rPr lang="ko-KR" altLang="en-US" sz="900" dirty="0" err="1" smtClean="0"/>
            <a:t>호스팅</a:t>
          </a:r>
          <a:endParaRPr lang="ko-KR" altLang="en-US" sz="900" dirty="0"/>
        </a:p>
      </dgm:t>
    </dgm:pt>
    <dgm:pt modelId="{6E59EF17-48EA-4ABC-B0CF-0E8241A88291}" type="parTrans" cxnId="{E233AE89-8AF0-41A4-8A5A-9DA34E835BD6}">
      <dgm:prSet/>
      <dgm:spPr/>
    </dgm:pt>
    <dgm:pt modelId="{8BD5F213-2DE7-4346-AF9F-6EF3E55F71DC}" type="sibTrans" cxnId="{E233AE89-8AF0-41A4-8A5A-9DA34E835BD6}">
      <dgm:prSet/>
      <dgm:spPr/>
    </dgm:pt>
    <dgm:pt modelId="{734C23CC-F3C6-4C38-A815-8F0DF0841DD6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5</a:t>
          </a:r>
          <a:r>
            <a:rPr lang="ko-KR" altLang="en-US" sz="900" dirty="0" smtClean="0"/>
            <a:t>주</a:t>
          </a:r>
          <a:endParaRPr lang="ko-KR" altLang="en-US" sz="900" dirty="0"/>
        </a:p>
      </dgm:t>
    </dgm:pt>
    <dgm:pt modelId="{FA62C7DC-F531-4634-B844-15D19F7EC26C}" type="parTrans" cxnId="{5C17E1AD-14D5-45AD-88E3-39A98A79E41D}">
      <dgm:prSet/>
      <dgm:spPr/>
    </dgm:pt>
    <dgm:pt modelId="{57D1D2F0-5AAA-40E3-AB35-A64BA6920E92}" type="sibTrans" cxnId="{5C17E1AD-14D5-45AD-88E3-39A98A79E41D}">
      <dgm:prSet/>
      <dgm:spPr/>
    </dgm:pt>
    <dgm:pt modelId="{5C03C46C-2679-4A9A-90F7-6D6273686346}" type="pres">
      <dgm:prSet presAssocID="{2E81BD70-FE33-42F8-BF44-610703F9BF4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476C89-3859-4936-B410-19466324DB3D}" type="pres">
      <dgm:prSet presAssocID="{BEB91422-5AD6-4A2C-A5F0-AD25C880F0F3}" presName="composite" presStyleCnt="0"/>
      <dgm:spPr/>
    </dgm:pt>
    <dgm:pt modelId="{CA39DEBC-96F9-44CC-AFB1-E6AA35A9D7B8}" type="pres">
      <dgm:prSet presAssocID="{BEB91422-5AD6-4A2C-A5F0-AD25C880F0F3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74BCB4-3A08-4278-8DA6-1165071E4360}" type="pres">
      <dgm:prSet presAssocID="{BEB91422-5AD6-4A2C-A5F0-AD25C880F0F3}" presName="parSh" presStyleLbl="node1" presStyleIdx="0" presStyleCnt="4" custScaleX="144528" custScaleY="262329" custLinFactY="-5084" custLinFactNeighborY="-100000"/>
      <dgm:spPr/>
      <dgm:t>
        <a:bodyPr/>
        <a:lstStyle/>
        <a:p>
          <a:pPr latinLnBrk="1"/>
          <a:endParaRPr lang="ko-KR" altLang="en-US"/>
        </a:p>
      </dgm:t>
    </dgm:pt>
    <dgm:pt modelId="{6632A0BC-4A33-4AAF-8003-AAE187AD569F}" type="pres">
      <dgm:prSet presAssocID="{BEB91422-5AD6-4A2C-A5F0-AD25C880F0F3}" presName="desTx" presStyleLbl="fgAcc1" presStyleIdx="0" presStyleCnt="4" custScaleX="142398" custScaleY="92238" custLinFactNeighborX="8417" custLinFactNeighborY="-159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A24484-370E-4F9F-8A75-E61C40DC652C}" type="pres">
      <dgm:prSet presAssocID="{3DB5FC9D-A0AF-47C4-AD73-7667A85E04D4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34599E1-6355-47BE-A2B6-307489CE9BC2}" type="pres">
      <dgm:prSet presAssocID="{3DB5FC9D-A0AF-47C4-AD73-7667A85E04D4}" presName="connTx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476DFB1-B4FE-4693-BEFF-D51569F07AA1}" type="pres">
      <dgm:prSet presAssocID="{BD89936E-7E2E-48F2-B6F1-D75FB7ACBBF0}" presName="composite" presStyleCnt="0"/>
      <dgm:spPr/>
    </dgm:pt>
    <dgm:pt modelId="{6631E2F9-57ED-4F13-82AB-3145B44200A8}" type="pres">
      <dgm:prSet presAssocID="{BD89936E-7E2E-48F2-B6F1-D75FB7ACBBF0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D3F910-DA2A-4F5D-8308-2240F61A746A}" type="pres">
      <dgm:prSet presAssocID="{BD89936E-7E2E-48F2-B6F1-D75FB7ACBBF0}" presName="parSh" presStyleLbl="node1" presStyleIdx="1" presStyleCnt="4" custScaleX="144528" custScaleY="262329" custLinFactY="-5084" custLinFactNeighborY="-100000"/>
      <dgm:spPr/>
      <dgm:t>
        <a:bodyPr/>
        <a:lstStyle/>
        <a:p>
          <a:pPr latinLnBrk="1"/>
          <a:endParaRPr lang="ko-KR" altLang="en-US"/>
        </a:p>
      </dgm:t>
    </dgm:pt>
    <dgm:pt modelId="{44B21B62-19D3-4186-B9DC-35E792725649}" type="pres">
      <dgm:prSet presAssocID="{BD89936E-7E2E-48F2-B6F1-D75FB7ACBBF0}" presName="desTx" presStyleLbl="fgAcc1" presStyleIdx="1" presStyleCnt="4" custScaleX="142398" custScaleY="92238" custLinFactNeighborX="8417" custLinFactNeighborY="-159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997AF6-0594-4B73-B5CE-4DCEF7EEF0D6}" type="pres">
      <dgm:prSet presAssocID="{2621E6A8-65CB-4070-B8FD-0450EA2DF559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07832AE-DD1F-4B83-AA07-7C2DF04C9255}" type="pres">
      <dgm:prSet presAssocID="{2621E6A8-65CB-4070-B8FD-0450EA2DF559}" presName="connTx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CD32B9A-A854-4BB5-B126-E1BF7E87EB4B}" type="pres">
      <dgm:prSet presAssocID="{E9394533-0C48-46C0-B887-B1B2E2498062}" presName="composite" presStyleCnt="0"/>
      <dgm:spPr/>
    </dgm:pt>
    <dgm:pt modelId="{CD6BD66B-140A-4CB2-8CF9-AEB2197E06F2}" type="pres">
      <dgm:prSet presAssocID="{E9394533-0C48-46C0-B887-B1B2E2498062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6CAD3C-9907-4E2F-89D4-63D202B2288F}" type="pres">
      <dgm:prSet presAssocID="{E9394533-0C48-46C0-B887-B1B2E2498062}" presName="parSh" presStyleLbl="node1" presStyleIdx="2" presStyleCnt="4" custScaleX="162115" custScaleY="262329" custLinFactY="-5084" custLinFactNeighborY="-100000"/>
      <dgm:spPr/>
      <dgm:t>
        <a:bodyPr/>
        <a:lstStyle/>
        <a:p>
          <a:pPr latinLnBrk="1"/>
          <a:endParaRPr lang="ko-KR" altLang="en-US"/>
        </a:p>
      </dgm:t>
    </dgm:pt>
    <dgm:pt modelId="{B403C276-B87C-485D-8EC4-05CD979A2B2B}" type="pres">
      <dgm:prSet presAssocID="{E9394533-0C48-46C0-B887-B1B2E2498062}" presName="desTx" presStyleLbl="fgAcc1" presStyleIdx="2" presStyleCnt="4" custScaleX="142398" custScaleY="92238" custLinFactNeighborX="8417" custLinFactNeighborY="-159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D1E015-BA66-4EE7-A458-F61F86FE2FF1}" type="pres">
      <dgm:prSet presAssocID="{D3A375B0-47B3-45F6-8DE9-F43ECD285A42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FD40E26-7990-4757-8CE1-D28E123C45B8}" type="pres">
      <dgm:prSet presAssocID="{D3A375B0-47B3-45F6-8DE9-F43ECD285A42}" presName="connTx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44A5951-D7DF-4C9C-8B70-01DA5EE84F95}" type="pres">
      <dgm:prSet presAssocID="{37B779B0-3922-4747-B533-629E670F0576}" presName="composite" presStyleCnt="0"/>
      <dgm:spPr/>
    </dgm:pt>
    <dgm:pt modelId="{2E93661A-CAA0-49AB-9579-E4E5E04E6E1C}" type="pres">
      <dgm:prSet presAssocID="{37B779B0-3922-4747-B533-629E670F0576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7B53EC-4188-4358-B560-8ADE340FBEDB}" type="pres">
      <dgm:prSet presAssocID="{37B779B0-3922-4747-B533-629E670F0576}" presName="parSh" presStyleLbl="node1" presStyleIdx="3" presStyleCnt="4" custScaleX="144528" custScaleY="262329" custLinFactY="-5084" custLinFactNeighborY="-100000"/>
      <dgm:spPr/>
      <dgm:t>
        <a:bodyPr/>
        <a:lstStyle/>
        <a:p>
          <a:pPr latinLnBrk="1"/>
          <a:endParaRPr lang="ko-KR" altLang="en-US"/>
        </a:p>
      </dgm:t>
    </dgm:pt>
    <dgm:pt modelId="{E1DF1FC9-8FB1-494B-B53E-7A6B9BFAE59D}" type="pres">
      <dgm:prSet presAssocID="{37B779B0-3922-4747-B533-629E670F0576}" presName="desTx" presStyleLbl="fgAcc1" presStyleIdx="3" presStyleCnt="4" custScaleX="142398" custScaleY="92238" custLinFactNeighborX="2333" custLinFactNeighborY="-159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B010329-DD95-4809-B3A8-8EA4C39D440A}" type="presOf" srcId="{2E81BD70-FE33-42F8-BF44-610703F9BF4A}" destId="{5C03C46C-2679-4A9A-90F7-6D6273686346}" srcOrd="0" destOrd="0" presId="urn:microsoft.com/office/officeart/2005/8/layout/process3"/>
    <dgm:cxn modelId="{4D3ECD02-EB36-41C4-AA11-07AA4D810D70}" type="presOf" srcId="{1B0C36DB-EC5C-4D6C-A17B-4539B998A576}" destId="{44B21B62-19D3-4186-B9DC-35E792725649}" srcOrd="0" destOrd="2" presId="urn:microsoft.com/office/officeart/2005/8/layout/process3"/>
    <dgm:cxn modelId="{E7390076-D68C-4D82-9AAD-F5B4DDECF0EB}" type="presOf" srcId="{B43ACC51-8620-4DFD-9238-B8463D000F45}" destId="{E1DF1FC9-8FB1-494B-B53E-7A6B9BFAE59D}" srcOrd="0" destOrd="0" presId="urn:microsoft.com/office/officeart/2005/8/layout/process3"/>
    <dgm:cxn modelId="{44AA7108-DAE7-4F4A-A1CF-616E45DE9677}" type="presOf" srcId="{BEB91422-5AD6-4A2C-A5F0-AD25C880F0F3}" destId="{8374BCB4-3A08-4278-8DA6-1165071E4360}" srcOrd="1" destOrd="0" presId="urn:microsoft.com/office/officeart/2005/8/layout/process3"/>
    <dgm:cxn modelId="{02F4111C-7FBA-42EB-9DCE-CB3F26BEA110}" srcId="{2E81BD70-FE33-42F8-BF44-610703F9BF4A}" destId="{E9394533-0C48-46C0-B887-B1B2E2498062}" srcOrd="2" destOrd="0" parTransId="{63D27B09-906E-4ECD-8DB6-51D88672ACE3}" sibTransId="{D3A375B0-47B3-45F6-8DE9-F43ECD285A42}"/>
    <dgm:cxn modelId="{5C17E1AD-14D5-45AD-88E3-39A98A79E41D}" srcId="{37B779B0-3922-4747-B533-629E670F0576}" destId="{734C23CC-F3C6-4C38-A815-8F0DF0841DD6}" srcOrd="4" destOrd="0" parTransId="{FA62C7DC-F531-4634-B844-15D19F7EC26C}" sibTransId="{57D1D2F0-5AAA-40E3-AB35-A64BA6920E92}"/>
    <dgm:cxn modelId="{44380B32-E94A-4C4A-A1CE-A81AE971663C}" srcId="{37B779B0-3922-4747-B533-629E670F0576}" destId="{B43ACC51-8620-4DFD-9238-B8463D000F45}" srcOrd="0" destOrd="0" parTransId="{52D27544-69D4-437B-8E7F-4B12BB4FCDB4}" sibTransId="{A5DE08C7-9506-4E27-9CD3-FBF6C2C491C9}"/>
    <dgm:cxn modelId="{C7D0C128-C6B2-44C1-9219-1D1411AF72AF}" type="presOf" srcId="{BD89936E-7E2E-48F2-B6F1-D75FB7ACBBF0}" destId="{5CD3F910-DA2A-4F5D-8308-2240F61A746A}" srcOrd="1" destOrd="0" presId="urn:microsoft.com/office/officeart/2005/8/layout/process3"/>
    <dgm:cxn modelId="{3D5EE42D-DB70-493F-94F7-B5E58F5E5C6C}" type="presOf" srcId="{DE472F36-B339-4A9D-A7F2-0E2D4EA79F38}" destId="{E1DF1FC9-8FB1-494B-B53E-7A6B9BFAE59D}" srcOrd="0" destOrd="1" presId="urn:microsoft.com/office/officeart/2005/8/layout/process3"/>
    <dgm:cxn modelId="{CA7C493E-05AD-4600-A107-8A811B8B325A}" type="presOf" srcId="{6D58149F-9440-4CE1-B757-F98939205FEB}" destId="{44B21B62-19D3-4186-B9DC-35E792725649}" srcOrd="0" destOrd="1" presId="urn:microsoft.com/office/officeart/2005/8/layout/process3"/>
    <dgm:cxn modelId="{0302CEF0-B922-47E7-9A3E-EECED63B0415}" type="presOf" srcId="{AEF33C2E-640C-41E5-8123-6E81CE110273}" destId="{6632A0BC-4A33-4AAF-8003-AAE187AD569F}" srcOrd="0" destOrd="1" presId="urn:microsoft.com/office/officeart/2005/8/layout/process3"/>
    <dgm:cxn modelId="{9609967E-3C6D-4445-8DDD-F2B634C48FF9}" srcId="{BD89936E-7E2E-48F2-B6F1-D75FB7ACBBF0}" destId="{1B0C36DB-EC5C-4D6C-A17B-4539B998A576}" srcOrd="2" destOrd="0" parTransId="{A66376BE-3FD9-43DB-BADB-6E7B6EE84897}" sibTransId="{4919DBF1-6DB0-425E-8EAB-E81C3C89233D}"/>
    <dgm:cxn modelId="{F12F8510-25E9-4D95-86C7-BDC7855B4902}" type="presOf" srcId="{BD89936E-7E2E-48F2-B6F1-D75FB7ACBBF0}" destId="{6631E2F9-57ED-4F13-82AB-3145B44200A8}" srcOrd="0" destOrd="0" presId="urn:microsoft.com/office/officeart/2005/8/layout/process3"/>
    <dgm:cxn modelId="{1C3C85A4-AC47-4E82-8FDA-6CF36BB45906}" srcId="{BEB91422-5AD6-4A2C-A5F0-AD25C880F0F3}" destId="{968B9D7B-86FB-425A-AE2D-29A84B43CF55}" srcOrd="2" destOrd="0" parTransId="{5C485F58-652F-4B71-AAE0-8D0498193474}" sibTransId="{AF61ED89-DEE7-4E9B-BF84-E462D7B10F7A}"/>
    <dgm:cxn modelId="{453A33AE-662F-4726-BB6F-2DA43B4C627E}" type="presOf" srcId="{37B779B0-3922-4747-B533-629E670F0576}" destId="{2E93661A-CAA0-49AB-9579-E4E5E04E6E1C}" srcOrd="0" destOrd="0" presId="urn:microsoft.com/office/officeart/2005/8/layout/process3"/>
    <dgm:cxn modelId="{EBAE21E4-C66C-459E-8B3A-84D00630922F}" srcId="{37B779B0-3922-4747-B533-629E670F0576}" destId="{DE472F36-B339-4A9D-A7F2-0E2D4EA79F38}" srcOrd="1" destOrd="0" parTransId="{335AE7DE-B481-4CF1-9EFF-6F0FB21DD137}" sibTransId="{7202638E-4755-4E2B-82E8-31470E14F878}"/>
    <dgm:cxn modelId="{058876BB-D675-402E-B147-784E588B7183}" srcId="{E9394533-0C48-46C0-B887-B1B2E2498062}" destId="{9B0D7DA9-3712-44AC-8B41-2F597BE5AC12}" srcOrd="3" destOrd="0" parTransId="{BAB631C9-3F12-4479-AE96-DA72014C1830}" sibTransId="{A4EC9F4E-BF3E-4BE8-B997-F33CD25CFFB3}"/>
    <dgm:cxn modelId="{9B9D2661-416A-4DFD-8941-19595561E155}" type="presOf" srcId="{3DB5FC9D-A0AF-47C4-AD73-7667A85E04D4}" destId="{D34599E1-6355-47BE-A2B6-307489CE9BC2}" srcOrd="1" destOrd="0" presId="urn:microsoft.com/office/officeart/2005/8/layout/process3"/>
    <dgm:cxn modelId="{D61A6470-3917-4E33-BF61-3FC2BE17DA70}" type="presOf" srcId="{37B779B0-3922-4747-B533-629E670F0576}" destId="{FA7B53EC-4188-4358-B560-8ADE340FBEDB}" srcOrd="1" destOrd="0" presId="urn:microsoft.com/office/officeart/2005/8/layout/process3"/>
    <dgm:cxn modelId="{70916791-98B7-4E90-9ECB-C59460CBC606}" type="presOf" srcId="{68182202-6258-405A-B727-D55C83C39317}" destId="{E1DF1FC9-8FB1-494B-B53E-7A6B9BFAE59D}" srcOrd="0" destOrd="2" presId="urn:microsoft.com/office/officeart/2005/8/layout/process3"/>
    <dgm:cxn modelId="{96DE2980-9506-4875-9FE7-FDBDEB138F25}" srcId="{2E81BD70-FE33-42F8-BF44-610703F9BF4A}" destId="{37B779B0-3922-4747-B533-629E670F0576}" srcOrd="3" destOrd="0" parTransId="{37D10ED8-B5F4-4BD4-8332-41058921B846}" sibTransId="{4809E36C-1E4A-4093-80E2-8213D123C635}"/>
    <dgm:cxn modelId="{DC17694F-C9D1-4EA4-84D1-992D1D7D1105}" srcId="{BD89936E-7E2E-48F2-B6F1-D75FB7ACBBF0}" destId="{EB9924E1-60B7-4723-B334-312EB4BC5ECF}" srcOrd="4" destOrd="0" parTransId="{7596E76D-28DD-4CCB-BAEA-8D989A4424D8}" sibTransId="{6979AE28-DFF8-493C-A392-E81654B4093A}"/>
    <dgm:cxn modelId="{2D51C0A0-3A4B-4434-A675-402CF06760A3}" type="presOf" srcId="{BEB91422-5AD6-4A2C-A5F0-AD25C880F0F3}" destId="{CA39DEBC-96F9-44CC-AFB1-E6AA35A9D7B8}" srcOrd="0" destOrd="0" presId="urn:microsoft.com/office/officeart/2005/8/layout/process3"/>
    <dgm:cxn modelId="{8D25BC06-8C58-4276-9321-7DA4FF9701D8}" srcId="{2E81BD70-FE33-42F8-BF44-610703F9BF4A}" destId="{BD89936E-7E2E-48F2-B6F1-D75FB7ACBBF0}" srcOrd="1" destOrd="0" parTransId="{9B9F47B6-1BC8-49D0-B35E-1BFE1148094A}" sibTransId="{2621E6A8-65CB-4070-B8FD-0450EA2DF559}"/>
    <dgm:cxn modelId="{D913B575-62C8-4434-A7E4-67B476D4D01C}" srcId="{2E81BD70-FE33-42F8-BF44-610703F9BF4A}" destId="{BEB91422-5AD6-4A2C-A5F0-AD25C880F0F3}" srcOrd="0" destOrd="0" parTransId="{5D0219D2-FF3A-46F9-A991-CEC267E78571}" sibTransId="{3DB5FC9D-A0AF-47C4-AD73-7667A85E04D4}"/>
    <dgm:cxn modelId="{359410CF-F69E-45E8-B464-E407BDB9279E}" srcId="{E9394533-0C48-46C0-B887-B1B2E2498062}" destId="{B18E3180-0DF7-4B7B-842C-501D385C19F7}" srcOrd="1" destOrd="0" parTransId="{1003D138-71B9-499D-B38A-7F34507FF040}" sibTransId="{68B3A231-A940-485B-9AB2-E895C1AEFC12}"/>
    <dgm:cxn modelId="{4C08C4FA-CEA8-44C6-81A4-496721007A03}" type="presOf" srcId="{2621E6A8-65CB-4070-B8FD-0450EA2DF559}" destId="{B1997AF6-0594-4B73-B5CE-4DCEF7EEF0D6}" srcOrd="0" destOrd="0" presId="urn:microsoft.com/office/officeart/2005/8/layout/process3"/>
    <dgm:cxn modelId="{66F95560-DF1F-4629-B0A3-0B0110960E85}" type="presOf" srcId="{2621E6A8-65CB-4070-B8FD-0450EA2DF559}" destId="{A07832AE-DD1F-4B83-AA07-7C2DF04C9255}" srcOrd="1" destOrd="0" presId="urn:microsoft.com/office/officeart/2005/8/layout/process3"/>
    <dgm:cxn modelId="{4F17225A-46B6-4995-B0DB-8EC84EECC65B}" type="presOf" srcId="{E9394533-0C48-46C0-B887-B1B2E2498062}" destId="{CD6BD66B-140A-4CB2-8CF9-AEB2197E06F2}" srcOrd="0" destOrd="0" presId="urn:microsoft.com/office/officeart/2005/8/layout/process3"/>
    <dgm:cxn modelId="{87BFD166-2C20-49E0-BF4E-A7AEEFEE7273}" srcId="{BD89936E-7E2E-48F2-B6F1-D75FB7ACBBF0}" destId="{6D58149F-9440-4CE1-B757-F98939205FEB}" srcOrd="1" destOrd="0" parTransId="{95E106BB-AD35-41C9-9F4E-3E2A12FAC2A2}" sibTransId="{3616AF3A-98CE-4F9F-B677-A51F93436B53}"/>
    <dgm:cxn modelId="{A17CE163-C31A-4E6B-A462-9A1C8391D896}" srcId="{E9394533-0C48-46C0-B887-B1B2E2498062}" destId="{A8832DEE-44C5-45D1-A4A0-A55B290DF931}" srcOrd="2" destOrd="0" parTransId="{3664DA3F-658F-4317-9873-66680C93D1F6}" sibTransId="{83DB137B-5CB4-4427-B48A-06F92020E2AC}"/>
    <dgm:cxn modelId="{249CA91E-B3B7-4625-BBAC-6024E13584EA}" type="presOf" srcId="{734C23CC-F3C6-4C38-A815-8F0DF0841DD6}" destId="{E1DF1FC9-8FB1-494B-B53E-7A6B9BFAE59D}" srcOrd="0" destOrd="4" presId="urn:microsoft.com/office/officeart/2005/8/layout/process3"/>
    <dgm:cxn modelId="{4905A686-A959-40D3-B886-2AF2263082AD}" type="presOf" srcId="{968B9D7B-86FB-425A-AE2D-29A84B43CF55}" destId="{6632A0BC-4A33-4AAF-8003-AAE187AD569F}" srcOrd="0" destOrd="2" presId="urn:microsoft.com/office/officeart/2005/8/layout/process3"/>
    <dgm:cxn modelId="{6894034D-9D0C-401B-8B76-53617B2B33A4}" type="presOf" srcId="{68E7FA58-F4E7-4744-A9BA-B29855398513}" destId="{B403C276-B87C-485D-8EC4-05CD979A2B2B}" srcOrd="0" destOrd="4" presId="urn:microsoft.com/office/officeart/2005/8/layout/process3"/>
    <dgm:cxn modelId="{E233AE89-8AF0-41A4-8A5A-9DA34E835BD6}" srcId="{BD89936E-7E2E-48F2-B6F1-D75FB7ACBBF0}" destId="{CA0C94AE-E8F2-475E-AFD3-FBAF0A466967}" srcOrd="3" destOrd="0" parTransId="{6E59EF17-48EA-4ABC-B0CF-0E8241A88291}" sibTransId="{8BD5F213-2DE7-4346-AF9F-6EF3E55F71DC}"/>
    <dgm:cxn modelId="{F1ADD88E-856F-4556-90A7-9B2224CAAC77}" type="presOf" srcId="{131E2C2A-A11D-4C81-9A0B-79E2F2130104}" destId="{E1DF1FC9-8FB1-494B-B53E-7A6B9BFAE59D}" srcOrd="0" destOrd="3" presId="urn:microsoft.com/office/officeart/2005/8/layout/process3"/>
    <dgm:cxn modelId="{D3E0F9C7-3ACC-4725-A492-73C8DCCD191D}" type="presOf" srcId="{9B0D7DA9-3712-44AC-8B41-2F597BE5AC12}" destId="{B403C276-B87C-485D-8EC4-05CD979A2B2B}" srcOrd="0" destOrd="3" presId="urn:microsoft.com/office/officeart/2005/8/layout/process3"/>
    <dgm:cxn modelId="{DA85C781-B0C4-4492-B173-6338AF679C6D}" type="presOf" srcId="{A8832DEE-44C5-45D1-A4A0-A55B290DF931}" destId="{B403C276-B87C-485D-8EC4-05CD979A2B2B}" srcOrd="0" destOrd="2" presId="urn:microsoft.com/office/officeart/2005/8/layout/process3"/>
    <dgm:cxn modelId="{A0FD3CC0-CF58-4E1B-8FC8-C510D30D1AD8}" type="presOf" srcId="{CA0C94AE-E8F2-475E-AFD3-FBAF0A466967}" destId="{44B21B62-19D3-4186-B9DC-35E792725649}" srcOrd="0" destOrd="3" presId="urn:microsoft.com/office/officeart/2005/8/layout/process3"/>
    <dgm:cxn modelId="{61FD1674-3451-4EA2-8C16-8AB66E78FBC3}" type="presOf" srcId="{EB9924E1-60B7-4723-B334-312EB4BC5ECF}" destId="{44B21B62-19D3-4186-B9DC-35E792725649}" srcOrd="0" destOrd="4" presId="urn:microsoft.com/office/officeart/2005/8/layout/process3"/>
    <dgm:cxn modelId="{A1171A45-5842-425A-A24E-1395D3E239FD}" type="presOf" srcId="{9AE08EC0-E8A7-4650-914C-D1E1866EAB94}" destId="{44B21B62-19D3-4186-B9DC-35E792725649}" srcOrd="0" destOrd="0" presId="urn:microsoft.com/office/officeart/2005/8/layout/process3"/>
    <dgm:cxn modelId="{76928F58-5403-44B0-980F-E1E1A30C02D8}" type="presOf" srcId="{56539AE5-6886-43F7-8244-4615AD1E9DA3}" destId="{6632A0BC-4A33-4AAF-8003-AAE187AD569F}" srcOrd="0" destOrd="3" presId="urn:microsoft.com/office/officeart/2005/8/layout/process3"/>
    <dgm:cxn modelId="{5248B4EC-B8FE-457F-BB3E-271944D393EE}" type="presOf" srcId="{D9CC5CFE-1617-42F0-83CF-4419F3EA3DDE}" destId="{B403C276-B87C-485D-8EC4-05CD979A2B2B}" srcOrd="0" destOrd="0" presId="urn:microsoft.com/office/officeart/2005/8/layout/process3"/>
    <dgm:cxn modelId="{58694198-F48A-4BA5-A0CC-F0B49CC40616}" type="presOf" srcId="{0F547104-0E0A-4B90-8008-D7FC9D3DC8DA}" destId="{6632A0BC-4A33-4AAF-8003-AAE187AD569F}" srcOrd="0" destOrd="0" presId="urn:microsoft.com/office/officeart/2005/8/layout/process3"/>
    <dgm:cxn modelId="{1B2A9D46-C4BF-41FD-9283-05D534452434}" type="presOf" srcId="{D3A375B0-47B3-45F6-8DE9-F43ECD285A42}" destId="{7FD40E26-7990-4757-8CE1-D28E123C45B8}" srcOrd="1" destOrd="0" presId="urn:microsoft.com/office/officeart/2005/8/layout/process3"/>
    <dgm:cxn modelId="{1FDF7243-39A3-4A5C-B016-619C4CF59BB8}" srcId="{BD89936E-7E2E-48F2-B6F1-D75FB7ACBBF0}" destId="{9AE08EC0-E8A7-4650-914C-D1E1866EAB94}" srcOrd="0" destOrd="0" parTransId="{89FEE133-63D2-4FE8-9234-11F50DB151B7}" sibTransId="{75C5D253-D4A6-4353-907B-75EA0A52135E}"/>
    <dgm:cxn modelId="{B815DA52-5316-4820-8D70-6232D033E98A}" srcId="{37B779B0-3922-4747-B533-629E670F0576}" destId="{68182202-6258-405A-B727-D55C83C39317}" srcOrd="2" destOrd="0" parTransId="{1C713A27-B5A3-40BD-9909-FC5113B38DAE}" sibTransId="{4AD0465D-C9F2-4FF0-B56D-6115D0307DA8}"/>
    <dgm:cxn modelId="{2413C7C8-23BE-4569-8AF8-C6D7EC8E196F}" type="presOf" srcId="{E9394533-0C48-46C0-B887-B1B2E2498062}" destId="{676CAD3C-9907-4E2F-89D4-63D202B2288F}" srcOrd="1" destOrd="0" presId="urn:microsoft.com/office/officeart/2005/8/layout/process3"/>
    <dgm:cxn modelId="{41652F7A-1609-473A-9333-1B3DAF94039F}" type="presOf" srcId="{D3A375B0-47B3-45F6-8DE9-F43ECD285A42}" destId="{DDD1E015-BA66-4EE7-A458-F61F86FE2FF1}" srcOrd="0" destOrd="0" presId="urn:microsoft.com/office/officeart/2005/8/layout/process3"/>
    <dgm:cxn modelId="{7B5B813F-BE2A-46E0-8327-4869FA8466E7}" srcId="{37B779B0-3922-4747-B533-629E670F0576}" destId="{131E2C2A-A11D-4C81-9A0B-79E2F2130104}" srcOrd="3" destOrd="0" parTransId="{0CCCD96D-B0F7-49F3-BDD4-C6D42E5E0E32}" sibTransId="{0ADDEEA7-EA04-41B1-9C57-35E26B2D8B55}"/>
    <dgm:cxn modelId="{2FECA105-EC46-4818-B7D3-49CAC30249A3}" srcId="{E9394533-0C48-46C0-B887-B1B2E2498062}" destId="{68E7FA58-F4E7-4744-A9BA-B29855398513}" srcOrd="4" destOrd="0" parTransId="{2F8E2B0B-E909-4171-817C-40D324FBA2A8}" sibTransId="{6D4D0107-0816-412F-A02E-6AA712B2F474}"/>
    <dgm:cxn modelId="{3B285A9A-8C39-49E9-A33E-DB5E34E88A2A}" srcId="{E9394533-0C48-46C0-B887-B1B2E2498062}" destId="{D9CC5CFE-1617-42F0-83CF-4419F3EA3DDE}" srcOrd="0" destOrd="0" parTransId="{BCDAB82D-B007-47B8-B697-3097EF829E62}" sibTransId="{9E98B776-613E-4B8E-AC6C-6EC030EB5701}"/>
    <dgm:cxn modelId="{C91AD92C-67D1-4449-BAE2-862401BC0CBA}" srcId="{BEB91422-5AD6-4A2C-A5F0-AD25C880F0F3}" destId="{56539AE5-6886-43F7-8244-4615AD1E9DA3}" srcOrd="3" destOrd="0" parTransId="{EDEAAC67-AA54-4EB2-8DD4-0AC0B41983E0}" sibTransId="{B12E35BE-9685-4582-89BD-0CE92D908403}"/>
    <dgm:cxn modelId="{EEA35319-73E3-4245-A94F-F9BD3742D006}" type="presOf" srcId="{3DB5FC9D-A0AF-47C4-AD73-7667A85E04D4}" destId="{62A24484-370E-4F9F-8A75-E61C40DC652C}" srcOrd="0" destOrd="0" presId="urn:microsoft.com/office/officeart/2005/8/layout/process3"/>
    <dgm:cxn modelId="{AEAA88B2-BA15-4917-B2FC-72B7544D8E0F}" type="presOf" srcId="{B18E3180-0DF7-4B7B-842C-501D385C19F7}" destId="{B403C276-B87C-485D-8EC4-05CD979A2B2B}" srcOrd="0" destOrd="1" presId="urn:microsoft.com/office/officeart/2005/8/layout/process3"/>
    <dgm:cxn modelId="{0702ADC4-4098-4A0F-B858-23D35917A800}" srcId="{BEB91422-5AD6-4A2C-A5F0-AD25C880F0F3}" destId="{0F547104-0E0A-4B90-8008-D7FC9D3DC8DA}" srcOrd="0" destOrd="0" parTransId="{65FEA690-7BF4-46DD-9202-B7F0E6A5C524}" sibTransId="{37942065-6F87-4569-A7C3-885F383A8342}"/>
    <dgm:cxn modelId="{BDB6245B-68EE-4535-A7D1-9FC8D1C3AEFC}" srcId="{BEB91422-5AD6-4A2C-A5F0-AD25C880F0F3}" destId="{AEF33C2E-640C-41E5-8123-6E81CE110273}" srcOrd="1" destOrd="0" parTransId="{EFBA6BC3-2BA9-45D9-BBFD-C63B40FE2DDE}" sibTransId="{C72F613F-5BEE-43E8-BE7A-2A7004F43A82}"/>
    <dgm:cxn modelId="{480F21DA-8850-4742-8643-2DAB1A9DF2E8}" type="presParOf" srcId="{5C03C46C-2679-4A9A-90F7-6D6273686346}" destId="{CB476C89-3859-4936-B410-19466324DB3D}" srcOrd="0" destOrd="0" presId="urn:microsoft.com/office/officeart/2005/8/layout/process3"/>
    <dgm:cxn modelId="{893BB846-8E68-4703-AD90-F554A8D76500}" type="presParOf" srcId="{CB476C89-3859-4936-B410-19466324DB3D}" destId="{CA39DEBC-96F9-44CC-AFB1-E6AA35A9D7B8}" srcOrd="0" destOrd="0" presId="urn:microsoft.com/office/officeart/2005/8/layout/process3"/>
    <dgm:cxn modelId="{E81E5DDE-D5FB-4E3D-B44F-1AD4C7BFDB17}" type="presParOf" srcId="{CB476C89-3859-4936-B410-19466324DB3D}" destId="{8374BCB4-3A08-4278-8DA6-1165071E4360}" srcOrd="1" destOrd="0" presId="urn:microsoft.com/office/officeart/2005/8/layout/process3"/>
    <dgm:cxn modelId="{1749B8A6-535D-4025-BCB5-A1D40D9F14AC}" type="presParOf" srcId="{CB476C89-3859-4936-B410-19466324DB3D}" destId="{6632A0BC-4A33-4AAF-8003-AAE187AD569F}" srcOrd="2" destOrd="0" presId="urn:microsoft.com/office/officeart/2005/8/layout/process3"/>
    <dgm:cxn modelId="{FEC3C2FF-1AC7-4B89-969E-12A8C62B0714}" type="presParOf" srcId="{5C03C46C-2679-4A9A-90F7-6D6273686346}" destId="{62A24484-370E-4F9F-8A75-E61C40DC652C}" srcOrd="1" destOrd="0" presId="urn:microsoft.com/office/officeart/2005/8/layout/process3"/>
    <dgm:cxn modelId="{9FB60701-97C3-45EB-8A6A-B39FD79220EE}" type="presParOf" srcId="{62A24484-370E-4F9F-8A75-E61C40DC652C}" destId="{D34599E1-6355-47BE-A2B6-307489CE9BC2}" srcOrd="0" destOrd="0" presId="urn:microsoft.com/office/officeart/2005/8/layout/process3"/>
    <dgm:cxn modelId="{163C0CA5-DC50-440F-BA95-A41C0C36393E}" type="presParOf" srcId="{5C03C46C-2679-4A9A-90F7-6D6273686346}" destId="{7476DFB1-B4FE-4693-BEFF-D51569F07AA1}" srcOrd="2" destOrd="0" presId="urn:microsoft.com/office/officeart/2005/8/layout/process3"/>
    <dgm:cxn modelId="{5AD051EF-5213-4FD5-A7F1-E06D6CC8A985}" type="presParOf" srcId="{7476DFB1-B4FE-4693-BEFF-D51569F07AA1}" destId="{6631E2F9-57ED-4F13-82AB-3145B44200A8}" srcOrd="0" destOrd="0" presId="urn:microsoft.com/office/officeart/2005/8/layout/process3"/>
    <dgm:cxn modelId="{20436A6F-7A05-4D41-B10B-72D174909C15}" type="presParOf" srcId="{7476DFB1-B4FE-4693-BEFF-D51569F07AA1}" destId="{5CD3F910-DA2A-4F5D-8308-2240F61A746A}" srcOrd="1" destOrd="0" presId="urn:microsoft.com/office/officeart/2005/8/layout/process3"/>
    <dgm:cxn modelId="{CAB58EF3-9694-47C5-9072-E41E843E306C}" type="presParOf" srcId="{7476DFB1-B4FE-4693-BEFF-D51569F07AA1}" destId="{44B21B62-19D3-4186-B9DC-35E792725649}" srcOrd="2" destOrd="0" presId="urn:microsoft.com/office/officeart/2005/8/layout/process3"/>
    <dgm:cxn modelId="{6EC87239-06CA-42DF-8264-BD189579A39E}" type="presParOf" srcId="{5C03C46C-2679-4A9A-90F7-6D6273686346}" destId="{B1997AF6-0594-4B73-B5CE-4DCEF7EEF0D6}" srcOrd="3" destOrd="0" presId="urn:microsoft.com/office/officeart/2005/8/layout/process3"/>
    <dgm:cxn modelId="{34E3B1AC-9102-48DB-93F5-9705DAB326B4}" type="presParOf" srcId="{B1997AF6-0594-4B73-B5CE-4DCEF7EEF0D6}" destId="{A07832AE-DD1F-4B83-AA07-7C2DF04C9255}" srcOrd="0" destOrd="0" presId="urn:microsoft.com/office/officeart/2005/8/layout/process3"/>
    <dgm:cxn modelId="{A2AE6ED2-FD17-48DF-8F00-7F79D1D1192B}" type="presParOf" srcId="{5C03C46C-2679-4A9A-90F7-6D6273686346}" destId="{7CD32B9A-A854-4BB5-B126-E1BF7E87EB4B}" srcOrd="4" destOrd="0" presId="urn:microsoft.com/office/officeart/2005/8/layout/process3"/>
    <dgm:cxn modelId="{9BB9194D-2B57-456F-AD81-E4C207781A56}" type="presParOf" srcId="{7CD32B9A-A854-4BB5-B126-E1BF7E87EB4B}" destId="{CD6BD66B-140A-4CB2-8CF9-AEB2197E06F2}" srcOrd="0" destOrd="0" presId="urn:microsoft.com/office/officeart/2005/8/layout/process3"/>
    <dgm:cxn modelId="{29B36FD5-0C70-4BD8-B0D1-D6A362C310E9}" type="presParOf" srcId="{7CD32B9A-A854-4BB5-B126-E1BF7E87EB4B}" destId="{676CAD3C-9907-4E2F-89D4-63D202B2288F}" srcOrd="1" destOrd="0" presId="urn:microsoft.com/office/officeart/2005/8/layout/process3"/>
    <dgm:cxn modelId="{7E98DB4C-776E-4A54-8A9C-6D22A62C29D6}" type="presParOf" srcId="{7CD32B9A-A854-4BB5-B126-E1BF7E87EB4B}" destId="{B403C276-B87C-485D-8EC4-05CD979A2B2B}" srcOrd="2" destOrd="0" presId="urn:microsoft.com/office/officeart/2005/8/layout/process3"/>
    <dgm:cxn modelId="{F6EA17A0-EF9B-4A09-8493-65EF346759AD}" type="presParOf" srcId="{5C03C46C-2679-4A9A-90F7-6D6273686346}" destId="{DDD1E015-BA66-4EE7-A458-F61F86FE2FF1}" srcOrd="5" destOrd="0" presId="urn:microsoft.com/office/officeart/2005/8/layout/process3"/>
    <dgm:cxn modelId="{278AF3FC-FB88-46C2-B954-1026E210F0E5}" type="presParOf" srcId="{DDD1E015-BA66-4EE7-A458-F61F86FE2FF1}" destId="{7FD40E26-7990-4757-8CE1-D28E123C45B8}" srcOrd="0" destOrd="0" presId="urn:microsoft.com/office/officeart/2005/8/layout/process3"/>
    <dgm:cxn modelId="{55846261-AE53-4AE7-9270-8B5CFA6F0EBD}" type="presParOf" srcId="{5C03C46C-2679-4A9A-90F7-6D6273686346}" destId="{C44A5951-D7DF-4C9C-8B70-01DA5EE84F95}" srcOrd="6" destOrd="0" presId="urn:microsoft.com/office/officeart/2005/8/layout/process3"/>
    <dgm:cxn modelId="{54592FF1-2B6A-4018-BD25-FCC3B39E45E3}" type="presParOf" srcId="{C44A5951-D7DF-4C9C-8B70-01DA5EE84F95}" destId="{2E93661A-CAA0-49AB-9579-E4E5E04E6E1C}" srcOrd="0" destOrd="0" presId="urn:microsoft.com/office/officeart/2005/8/layout/process3"/>
    <dgm:cxn modelId="{7E60768A-784C-459D-8994-8CFCF8527A60}" type="presParOf" srcId="{C44A5951-D7DF-4C9C-8B70-01DA5EE84F95}" destId="{FA7B53EC-4188-4358-B560-8ADE340FBEDB}" srcOrd="1" destOrd="0" presId="urn:microsoft.com/office/officeart/2005/8/layout/process3"/>
    <dgm:cxn modelId="{4A32649C-585C-4DB2-9D01-2BD3F9563289}" type="presParOf" srcId="{C44A5951-D7DF-4C9C-8B70-01DA5EE84F95}" destId="{E1DF1FC9-8FB1-494B-B53E-7A6B9BFAE59D}" srcOrd="2" destOrd="0" presId="urn:microsoft.com/office/officeart/2005/8/layout/process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FF488-D122-44BC-BEBF-EE9A5AF3E95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07CF6-E89C-4EDB-9AA4-35DB796216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07CF6-E89C-4EDB-9AA4-35DB796216B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07CF6-E89C-4EDB-9AA4-35DB796216B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C4890-D203-4D9F-BC75-C772B70026B3}" type="datetimeFigureOut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C76C2-8B01-4595-AFBF-9A2D9F3C07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4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5" Type="http://schemas.openxmlformats.org/officeDocument/2006/relationships/image" Target="../media/image69.png"/><Relationship Id="rId10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Relationship Id="rId1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1071546"/>
            <a:ext cx="878687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latin typeface="HY견고딕" pitchFamily="18" charset="-127"/>
                <a:ea typeface="HY견고딕" pitchFamily="18" charset="-127"/>
              </a:rPr>
              <a:t>K-DIGITAL TRAINING</a:t>
            </a:r>
          </a:p>
          <a:p>
            <a:pPr algn="ctr"/>
            <a:endParaRPr lang="en-US" altLang="ko-KR" sz="1400" u="sng" dirty="0" smtClean="0"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를 활용한</a:t>
            </a:r>
            <a:endParaRPr lang="en-US" altLang="ko-KR" sz="4000" dirty="0" smtClean="0"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latin typeface="HY견고딕" pitchFamily="18" charset="-127"/>
                <a:ea typeface="HY견고딕" pitchFamily="18" charset="-127"/>
              </a:rPr>
              <a:t>AI 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지능형 </a:t>
            </a:r>
            <a:r>
              <a:rPr lang="ko-KR" altLang="en-US" sz="4000" dirty="0" err="1" smtClean="0">
                <a:latin typeface="HY견고딕" pitchFamily="18" charset="-127"/>
                <a:ea typeface="HY견고딕" pitchFamily="18" charset="-127"/>
              </a:rPr>
              <a:t>웹앱</a:t>
            </a:r>
            <a:r>
              <a:rPr lang="ko-KR" altLang="en-US" sz="4000" dirty="0" smtClean="0">
                <a:latin typeface="HY견고딕" pitchFamily="18" charset="-127"/>
                <a:ea typeface="HY견고딕" pitchFamily="18" charset="-127"/>
              </a:rPr>
              <a:t> 서비스 개발자</a:t>
            </a:r>
            <a:endParaRPr lang="ko-KR" altLang="en-US" sz="4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3240" y="500063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2023.12.20~2024.07.02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868" y="392906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[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미래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캠퍼스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rhi\Downloads\머신러닝과 딥러닝차이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4278"/>
            <a:ext cx="7079712" cy="68437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642918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이란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2000240"/>
            <a:ext cx="821537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컴퓨터 시스템이 데이터에서 학습하고 경험을 통해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스스로 성능을 개선하는 능력을 가진 인공지능의 한 분야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전통적인 프로그래밍과는 달리</a:t>
            </a:r>
            <a:r>
              <a:rPr lang="en-US" altLang="ko-KR" dirty="0" smtClean="0"/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명시적인 프로그래밍 없이 데이터에서 패턴을 학습하여 작업을 수행</a:t>
            </a: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 rot="19741159">
            <a:off x="-577136" y="-105260"/>
            <a:ext cx="2295390" cy="1169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Y엽서M" pitchFamily="18" charset="-127"/>
                <a:ea typeface="HY엽서M" pitchFamily="18" charset="-127"/>
                <a:cs typeface="+mj-cs"/>
              </a:rPr>
              <a:t>결론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HY엽서M" pitchFamily="18" charset="-127"/>
              <a:ea typeface="HY엽서M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600" y="642918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개발자는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2000240"/>
            <a:ext cx="8215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알고리즘의 설계와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 구현 및 최적화를 수행하는 전문 엔지니어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이러한 개발자는 데이터 과학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 공학 등의 지식을 결합하여 </a:t>
            </a:r>
            <a:r>
              <a:rPr lang="ko-KR" altLang="en-US" b="1" u="sng" dirty="0" err="1" smtClean="0"/>
              <a:t>머신러닝</a:t>
            </a:r>
            <a:r>
              <a:rPr lang="ko-KR" altLang="en-US" b="1" u="sng" dirty="0" smtClean="0"/>
              <a:t> 모델을 구축하고 훈련시키는 업무를 수행</a:t>
            </a:r>
            <a:endParaRPr lang="ko-KR" altLang="en-US" b="1" u="sng" dirty="0">
              <a:ea typeface="HY견고딕" pitchFamily="18" charset="-127"/>
            </a:endParaRPr>
          </a:p>
        </p:txBody>
      </p:sp>
      <p:pic>
        <p:nvPicPr>
          <p:cNvPr id="57346" name="Picture 2" descr="C:\Users\mrhi\Downloads\GettyImages-130327565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4071942"/>
            <a:ext cx="4572032" cy="25020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ool\Downloads\웹 캡처_14-12-2023_14407_www.wanted.co.kr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928802"/>
            <a:ext cx="3579533" cy="35671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27" name="Picture 3" descr="C:\Users\wool\Downloads\웹 캡처_14-12-2023_151042_www.wanted.co.kr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2296" y="1928802"/>
            <a:ext cx="4878860" cy="3571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71600" y="642918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400" dirty="0" smtClean="0">
                <a:latin typeface="HY견고딕" pitchFamily="18" charset="-127"/>
                <a:ea typeface="HY견고딕" pitchFamily="18" charset="-127"/>
              </a:rPr>
              <a:t> 개발자 자격요건</a:t>
            </a:r>
            <a:endParaRPr lang="ko-KR" altLang="en-US" sz="4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7158" y="3357562"/>
            <a:ext cx="3000396" cy="10715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143372" y="4572008"/>
            <a:ext cx="3000396" cy="10715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642918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API?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2000240"/>
            <a:ext cx="82153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개발자가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모델 및 서비스를 손쉽게 활용할 수 있도록 제공되는 도구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b="1" dirty="0" smtClean="0"/>
              <a:t>Application Programming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Interface</a:t>
            </a:r>
          </a:p>
          <a:p>
            <a:pPr algn="ctr">
              <a:lnSpc>
                <a:spcPct val="150000"/>
              </a:lnSpc>
            </a:pP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이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들은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서비스를 개발자에게 제공하여</a:t>
            </a:r>
            <a:r>
              <a:rPr lang="en-US" altLang="ko-KR" dirty="0" smtClean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복잡한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모델의 구현과 유지보수를 단순화하고 빠르게 적용이 가능</a:t>
            </a:r>
            <a:endParaRPr lang="ko-KR" altLang="en-US" dirty="0"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105273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API 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종류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42" name="Picture 2" descr="D:\수업자료\WebJSP\문서\ML 앱웹과정\Keras-vs-TensorFlow-vs-PyTorc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143116"/>
            <a:ext cx="7387182" cy="3500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 descr="C:\Users\mrhi\Downloads\웹 캡처_8-12-2023_164013_www.tensorflow.org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4429132"/>
            <a:ext cx="3357586" cy="2126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6325" name="Picture 5" descr="C:\Users\mrhi\Downloads\웹 캡처_8-12-2023_164040_www.tensorflow.org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4429132"/>
            <a:ext cx="3643338" cy="2150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6323" name="Picture 3" descr="C:\Users\mrhi\Downloads\웹 캡처_8-12-2023_163945_www.tensorflow.org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1357298"/>
            <a:ext cx="5772150" cy="36941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 err="1" smtClean="0"/>
              <a:t>머신러닝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모델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mrhi\Downloads\웹 캡처_8-12-2023_14136_aiopen.etri.re.kr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214554"/>
            <a:ext cx="4286280" cy="23374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214414" y="4714884"/>
            <a:ext cx="250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1600" b="1" dirty="0" smtClean="0"/>
              <a:t>ETRI AI Open API </a:t>
            </a:r>
            <a:r>
              <a:rPr lang="ko-KR" altLang="en-US" sz="1600" b="1" dirty="0" smtClean="0"/>
              <a:t>한국전자통신연구원</a:t>
            </a:r>
            <a:endParaRPr lang="ko-KR" altLang="en-US" sz="16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국내 </a:t>
            </a:r>
            <a:r>
              <a:rPr lang="ko-KR" altLang="en-US" b="1" dirty="0" err="1" smtClean="0"/>
              <a:t>머신러닝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</a:t>
            </a:r>
            <a:endParaRPr lang="ko-KR" altLang="en-US" b="1" dirty="0"/>
          </a:p>
        </p:txBody>
      </p:sp>
      <p:pic>
        <p:nvPicPr>
          <p:cNvPr id="55299" name="Picture 3" descr="C:\Users\mrhi\Downloads\네이버A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1428736"/>
            <a:ext cx="3462319" cy="2181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72066" y="3610277"/>
            <a:ext cx="32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1600" b="1" dirty="0" err="1" smtClean="0"/>
              <a:t>Naver</a:t>
            </a:r>
            <a:r>
              <a:rPr lang="en-US" altLang="ko-KR" sz="1600" b="1" dirty="0" smtClean="0"/>
              <a:t> AI CLOUD PLATPORM</a:t>
            </a:r>
            <a:endParaRPr lang="ko-KR" altLang="en-US" sz="1600" b="1" dirty="0"/>
          </a:p>
        </p:txBody>
      </p:sp>
      <p:pic>
        <p:nvPicPr>
          <p:cNvPr id="55300" name="Picture 4" descr="C:\Users\mrhi\Downloads\카카오AP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143380"/>
            <a:ext cx="1881198" cy="1881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858016" y="5572140"/>
            <a:ext cx="164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1600" b="1" dirty="0" err="1" smtClean="0"/>
              <a:t>Kakao</a:t>
            </a:r>
            <a:r>
              <a:rPr lang="en-US" altLang="ko-KR" sz="1600" b="1" dirty="0" smtClean="0"/>
              <a:t> AI API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wool\Downloads\550ccaa78336355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235" y="1428736"/>
            <a:ext cx="4680079" cy="39598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/>
              <a:t>머신러닝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API </a:t>
            </a:r>
            <a:r>
              <a:rPr lang="ko-KR" altLang="en-US" sz="3600" b="1" dirty="0" smtClean="0"/>
              <a:t>모델의 결과값</a:t>
            </a:r>
            <a:endParaRPr lang="ko-KR" altLang="en-US" sz="3600" b="1" dirty="0"/>
          </a:p>
        </p:txBody>
      </p:sp>
      <p:pic>
        <p:nvPicPr>
          <p:cNvPr id="2055" name="Picture 7" descr="C:\Users\wool\Downloads\text-classification-result_85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1" y="1428736"/>
            <a:ext cx="4071966" cy="39290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214414" y="5429264"/>
            <a:ext cx="200026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엽서M" pitchFamily="18" charset="-127"/>
                <a:ea typeface="HY엽서M" pitchFamily="18" charset="-127"/>
                <a:cs typeface="+mj-cs"/>
              </a:rPr>
              <a:t>이미지 분류 모델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Y엽서M" pitchFamily="18" charset="-127"/>
              <a:ea typeface="HY엽서M" pitchFamily="18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72198" y="5429264"/>
            <a:ext cx="2000264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latin typeface="HY엽서M" pitchFamily="18" charset="-127"/>
                <a:ea typeface="HY엽서M" pitchFamily="18" charset="-127"/>
                <a:cs typeface="+mj-cs"/>
              </a:rPr>
              <a:t>감정분석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엽서M" pitchFamily="18" charset="-127"/>
                <a:ea typeface="HY엽서M" pitchFamily="18" charset="-127"/>
                <a:cs typeface="+mj-cs"/>
              </a:rPr>
              <a:t> 모델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Y엽서M" pitchFamily="18" charset="-127"/>
              <a:ea typeface="HY엽서M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48" y="644894"/>
            <a:ext cx="7815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를 활용한</a:t>
            </a:r>
            <a:endParaRPr lang="en-US" altLang="ko-KR" sz="36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AI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지능형 </a:t>
            </a:r>
            <a:r>
              <a:rPr lang="ko-KR" altLang="en-US" sz="3600" dirty="0" err="1" smtClean="0">
                <a:latin typeface="HY견고딕" pitchFamily="18" charset="-127"/>
                <a:ea typeface="HY견고딕" pitchFamily="18" charset="-127"/>
              </a:rPr>
              <a:t>앱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 및 웹 개발자</a:t>
            </a:r>
            <a:endParaRPr lang="ko-KR" altLang="en-US" sz="3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2285992"/>
            <a:ext cx="821537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광학문자인식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이미지분류 및 자연어처리 같은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기술을 활용한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결과 데이터를 </a:t>
            </a:r>
            <a:r>
              <a:rPr lang="ko-KR" altLang="en-US" b="1" dirty="0" smtClean="0"/>
              <a:t>사용자가 사용하기 편한 형태의 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및 웹에 통합</a:t>
            </a:r>
            <a:r>
              <a:rPr lang="ko-KR" altLang="en-US" dirty="0" smtClean="0"/>
              <a:t>하여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더 지능적이고 유용하게 개발하는 직무를 수행하는 개발자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사용하면 개발자는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/>
              <a:t>머신러닝에</a:t>
            </a:r>
            <a:r>
              <a:rPr lang="ko-KR" altLang="en-US" b="1" dirty="0" smtClean="0"/>
              <a:t> 대한 전문 지식이 없더라도 </a:t>
            </a:r>
            <a:r>
              <a:rPr lang="ko-KR" altLang="en-US" dirty="0" smtClean="0"/>
              <a:t>간편하게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기능을 도입하여 더 빠르고 효율적인 앱 개발을 가능하게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사용자에게 더 풍부한 경험을 제공할 수 있는 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및 웹 서비스를 개발</a:t>
            </a:r>
            <a:r>
              <a:rPr lang="ko-KR" altLang="en-US" dirty="0" smtClean="0"/>
              <a:t> 할 수 있음</a:t>
            </a:r>
            <a:endParaRPr lang="ko-KR" altLang="en-US" dirty="0"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105273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221455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인공지능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(AI)  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vs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vs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딥러닝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C:\Users\mrhi\Downloads\im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786058"/>
            <a:ext cx="6757766" cy="33575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smtClean="0"/>
              <a:t>ML TECH   +  AOS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APP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&amp; WEB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2026499"/>
            <a:ext cx="8072494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ko-KR" altLang="en-US" sz="1600" dirty="0" smtClean="0"/>
              <a:t>프로그래밍 언어 학습을 통해 </a:t>
            </a:r>
            <a:r>
              <a:rPr lang="ko-KR" altLang="en-US" sz="1600" dirty="0" err="1" smtClean="0"/>
              <a:t>앱</a:t>
            </a:r>
            <a:r>
              <a:rPr lang="ko-KR" altLang="en-US" sz="1600" dirty="0" smtClean="0"/>
              <a:t> 및 웹 프로그래밍을 할 수 있고 </a:t>
            </a:r>
            <a:endParaRPr lang="en-US" altLang="ko-KR" sz="1600" dirty="0" smtClean="0"/>
          </a:p>
          <a:p>
            <a:pPr algn="ctr" fontAlgn="base" latinLnBrk="0">
              <a:lnSpc>
                <a:spcPct val="150000"/>
              </a:lnSpc>
            </a:pPr>
            <a:r>
              <a:rPr lang="ko-KR" altLang="en-US" sz="1600" dirty="0" smtClean="0"/>
              <a:t>컴퓨터비전 및 자연어처리와 같은 </a:t>
            </a:r>
            <a:r>
              <a:rPr lang="ko-KR" altLang="en-US" sz="1600" dirty="0" err="1" smtClean="0"/>
              <a:t>머신러닝</a:t>
            </a:r>
            <a:r>
              <a:rPr lang="ko-KR" altLang="en-US" sz="1600" dirty="0" smtClean="0"/>
              <a:t> 기술을 </a:t>
            </a:r>
            <a:r>
              <a:rPr lang="ko-KR" altLang="en-US" sz="1600" dirty="0" err="1" smtClean="0"/>
              <a:t>앱에</a:t>
            </a:r>
            <a:r>
              <a:rPr lang="ko-KR" altLang="en-US" sz="1600" dirty="0" smtClean="0"/>
              <a:t> 통합하여 개발할 수 있는</a:t>
            </a:r>
            <a:endParaRPr lang="en-US" altLang="ko-KR" sz="1600" dirty="0" smtClean="0"/>
          </a:p>
          <a:p>
            <a:pPr algn="ctr" fontAlgn="base" latinLnBrk="0">
              <a:lnSpc>
                <a:spcPct val="150000"/>
              </a:lnSpc>
            </a:pPr>
            <a:r>
              <a:rPr lang="ko-KR" altLang="en-US" sz="1600" dirty="0" smtClean="0"/>
              <a:t> </a:t>
            </a:r>
            <a:r>
              <a:rPr lang="ko-KR" altLang="en-US" sz="1600" b="1" dirty="0" smtClean="0"/>
              <a:t>신입 개발자</a:t>
            </a:r>
            <a:r>
              <a:rPr lang="ko-KR" altLang="en-US" sz="1600" dirty="0" smtClean="0"/>
              <a:t> 양성 과정</a:t>
            </a:r>
            <a:endParaRPr lang="ko-KR" altLang="en-US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28596" y="3286124"/>
          <a:ext cx="8286808" cy="2643206"/>
        </p:xfrm>
        <a:graphic>
          <a:graphicData uri="http://schemas.openxmlformats.org/drawingml/2006/table">
            <a:tbl>
              <a:tblPr/>
              <a:tblGrid>
                <a:gridCol w="2000264"/>
                <a:gridCol w="3143272"/>
                <a:gridCol w="3143272"/>
              </a:tblGrid>
              <a:tr h="7114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Machine Learning</a:t>
                      </a:r>
                      <a:endParaRPr 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App &amp; Web</a:t>
                      </a:r>
                      <a:endParaRPr 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Programming</a:t>
                      </a:r>
                      <a:endParaRPr 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Part1. </a:t>
                      </a: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AI</a:t>
                      </a: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ko-KR" altLang="en-US" sz="1600" b="1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앱</a:t>
                      </a: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프로그래밍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Part2. </a:t>
                      </a: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지능형 </a:t>
                      </a:r>
                      <a:r>
                        <a:rPr lang="ko-KR" altLang="en-US" sz="1600" b="1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웹앱</a:t>
                      </a: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프로그래밍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1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JAVA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/ KOTLIN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안드로이드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앱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화면구현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프로그래밍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백엔드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 서비스 연동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온디바이스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Machine Learning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적용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구글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 플레이스토어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앱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 출시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HTML / CSS / JAVASCRIPT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REACT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/ REACT NATIVE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웹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DB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연동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a typeface="맑은 고딕"/>
                        </a:rPr>
                        <a:t>클라우드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 Machine Learning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연동</a:t>
                      </a:r>
                      <a:endParaRPr lang="ko-KR" altLang="en-US" sz="1600" kern="0" spc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∘ 팀 웹 프로젝트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9144" marR="59144" marT="16352" marB="16352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Language &amp; Stack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523607"/>
            <a:ext cx="8286808" cy="512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1600" dirty="0" smtClean="0"/>
              <a:t>⦁ </a:t>
            </a:r>
            <a:r>
              <a:rPr lang="en-US" sz="1600" b="1" dirty="0" smtClean="0"/>
              <a:t>Front End 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앱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en-US" sz="1600" dirty="0" smtClean="0"/>
              <a:t>JAVA, KOTLIN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ko-KR" altLang="en-US" sz="1600" dirty="0" smtClean="0"/>
              <a:t>웹 프로그래밍 </a:t>
            </a:r>
            <a:r>
              <a:rPr lang="en-US" altLang="ko-KR" sz="1600" dirty="0" smtClean="0"/>
              <a:t>: </a:t>
            </a:r>
            <a:r>
              <a:rPr lang="en-US" sz="1600" dirty="0" smtClean="0"/>
              <a:t>HTML, CSS, JAVASCRIPT, REACT</a:t>
            </a:r>
          </a:p>
          <a:p>
            <a:pPr fontAlgn="base">
              <a:lnSpc>
                <a:spcPct val="150000"/>
              </a:lnSpc>
            </a:pPr>
            <a:endParaRPr lang="en-US" sz="8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⦁ </a:t>
            </a:r>
            <a:r>
              <a:rPr lang="en-US" sz="1600" b="1" dirty="0" smtClean="0"/>
              <a:t>Back End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ko-KR" altLang="en-US" sz="1600" dirty="0" err="1" smtClean="0"/>
              <a:t>백엔드</a:t>
            </a:r>
            <a:r>
              <a:rPr lang="ko-KR" altLang="en-US" sz="1600" dirty="0" smtClean="0"/>
              <a:t> 서비스 </a:t>
            </a:r>
            <a:r>
              <a:rPr lang="en-US" altLang="ko-KR" sz="1600" dirty="0" smtClean="0"/>
              <a:t>: </a:t>
            </a:r>
            <a:r>
              <a:rPr lang="en-US" sz="1600" dirty="0" smtClean="0"/>
              <a:t>PHP, APM Web Hosting, Firebase,  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ko-KR" altLang="en-US" sz="1600" dirty="0" smtClean="0"/>
              <a:t>데이터베이스 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MySQL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SQLite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Firestore</a:t>
            </a:r>
            <a:r>
              <a:rPr lang="en-US" altLang="ko-KR" sz="1600" dirty="0" smtClean="0"/>
              <a:t> </a:t>
            </a:r>
            <a:r>
              <a:rPr lang="en-US" sz="1600" dirty="0" smtClean="0"/>
              <a:t>No-SQL DB,</a:t>
            </a:r>
          </a:p>
          <a:p>
            <a:pPr fontAlgn="base">
              <a:lnSpc>
                <a:spcPct val="150000"/>
              </a:lnSpc>
            </a:pPr>
            <a:endParaRPr lang="en-US" sz="8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⦁ </a:t>
            </a:r>
            <a:r>
              <a:rPr lang="en-US" sz="1600" b="1" dirty="0" smtClean="0"/>
              <a:t>Machine Learning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Google ML kit,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,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</a:t>
            </a:r>
            <a:r>
              <a:rPr lang="en-US" sz="1600" dirty="0" err="1" smtClean="0"/>
              <a:t>lite</a:t>
            </a:r>
            <a:r>
              <a:rPr lang="en-US" sz="1600" dirty="0" smtClean="0"/>
              <a:t>, </a:t>
            </a:r>
            <a:r>
              <a:rPr lang="en-US" sz="1600" dirty="0" err="1" smtClean="0"/>
              <a:t>Keras</a:t>
            </a:r>
            <a:r>
              <a:rPr lang="en-US" sz="1600" dirty="0" smtClean="0"/>
              <a:t>, </a:t>
            </a:r>
            <a:r>
              <a:rPr lang="en-US" sz="1600" dirty="0" err="1" smtClean="0"/>
              <a:t>PyTorch</a:t>
            </a:r>
            <a:endParaRPr lang="en-US" sz="16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Python, JavaScript</a:t>
            </a:r>
          </a:p>
          <a:p>
            <a:pPr fontAlgn="base">
              <a:lnSpc>
                <a:spcPct val="150000"/>
              </a:lnSpc>
            </a:pPr>
            <a:endParaRPr lang="en-US" sz="8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⦁ </a:t>
            </a:r>
            <a:r>
              <a:rPr lang="ko-KR" altLang="en-US" sz="1600" b="1" dirty="0" smtClean="0"/>
              <a:t>형상관리 </a:t>
            </a:r>
            <a:r>
              <a:rPr lang="en-US" altLang="ko-KR" sz="1600" b="1" dirty="0" smtClean="0"/>
              <a:t>&amp; OPEN API</a:t>
            </a:r>
            <a:endParaRPr lang="en-US" sz="1600" b="1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</a:t>
            </a:r>
            <a:r>
              <a:rPr lang="en-US" sz="1600" dirty="0" err="1" smtClean="0"/>
              <a:t>Git</a:t>
            </a:r>
            <a:r>
              <a:rPr lang="en-US" sz="1600" dirty="0" smtClean="0"/>
              <a:t>, </a:t>
            </a:r>
            <a:r>
              <a:rPr lang="en-US" sz="1600" dirty="0" err="1" smtClean="0"/>
              <a:t>GitHub</a:t>
            </a:r>
            <a:endParaRPr lang="en-US" sz="1600" dirty="0" smtClean="0"/>
          </a:p>
          <a:p>
            <a:pPr fontAlgn="base">
              <a:lnSpc>
                <a:spcPct val="150000"/>
              </a:lnSpc>
            </a:pPr>
            <a:r>
              <a:rPr lang="en-US" sz="1600" dirty="0" smtClean="0"/>
              <a:t>    ∘ REST API, JSON, XML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1600" y="105273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앱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285293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Android OS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가 탑재된 디바이스에서 실행되는 소프트웨어 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https://developer.android.com/images/home/nougat_b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3501008"/>
            <a:ext cx="2102546" cy="201622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79712" y="1052736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모바일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OS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의 종류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392" name="Picture 8" descr="http://cfile2.uf.tistory.com/image/24735B3C51D9028F1509B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4197148"/>
            <a:ext cx="3852921" cy="2232248"/>
          </a:xfrm>
          <a:prstGeom prst="rect">
            <a:avLst/>
          </a:prstGeom>
          <a:noFill/>
        </p:spPr>
      </p:pic>
      <p:pic>
        <p:nvPicPr>
          <p:cNvPr id="1026" name="Picture 2" descr="C:\Users\user\Downloads\android-vs-ios-600x33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071678"/>
            <a:ext cx="5000660" cy="281703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(App)</a:t>
            </a:r>
            <a:r>
              <a:rPr lang="ko-KR" altLang="en-US" sz="2400" dirty="0" smtClean="0"/>
              <a:t>은 어플리케이션</a:t>
            </a:r>
            <a:r>
              <a:rPr lang="en-US" altLang="ko-KR" sz="2400" dirty="0" smtClean="0"/>
              <a:t>(Application)</a:t>
            </a:r>
            <a:r>
              <a:rPr lang="ko-KR" altLang="en-US" sz="2400" dirty="0" smtClean="0"/>
              <a:t>의 줄인말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smtClean="0"/>
              <a:t>어플리케이션</a:t>
            </a:r>
            <a:r>
              <a:rPr lang="en-US" altLang="ko-KR" sz="2400" dirty="0" smtClean="0"/>
              <a:t>? </a:t>
            </a:r>
          </a:p>
          <a:p>
            <a:pPr>
              <a:buNone/>
            </a:pPr>
            <a:r>
              <a:rPr lang="ko-KR" altLang="en-US" sz="2400" dirty="0" smtClean="0"/>
              <a:t>   응용소프트웨어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우리가 일상생활에서 사용하는 소프트웨어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r>
              <a:rPr lang="ko-KR" altLang="en-US" sz="2400" dirty="0" smtClean="0"/>
              <a:t>  </a:t>
            </a: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흔히 “프로그램”이라고 표현하는 소프트웨어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800" dirty="0" smtClean="0"/>
          </a:p>
          <a:p>
            <a:pPr>
              <a:buNone/>
            </a:pPr>
            <a:r>
              <a:rPr lang="en-US" altLang="ko-KR" sz="2000" dirty="0" smtClean="0"/>
              <a:t>• Microsoft </a:t>
            </a:r>
            <a:r>
              <a:rPr lang="en-US" altLang="ko-KR" sz="2000" dirty="0" err="1" smtClean="0"/>
              <a:t>Ofﬁce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한컴오피스</a:t>
            </a:r>
            <a:r>
              <a:rPr lang="en-US" altLang="ko-KR" sz="2000" dirty="0" smtClean="0"/>
              <a:t>, Chrome, Internet Explorer, </a:t>
            </a:r>
            <a:r>
              <a:rPr lang="ko-KR" altLang="en-US" sz="2000" dirty="0" smtClean="0"/>
              <a:t>알집</a:t>
            </a:r>
            <a:r>
              <a:rPr lang="en-US" altLang="ko-KR" sz="2000" dirty="0" smtClean="0"/>
              <a:t>, </a:t>
            </a:r>
          </a:p>
          <a:p>
            <a:pPr>
              <a:buNone/>
            </a:pPr>
            <a:r>
              <a:rPr lang="en-US" altLang="ko-KR" sz="2000" dirty="0" smtClean="0"/>
              <a:t>  </a:t>
            </a:r>
            <a:r>
              <a:rPr lang="ko-KR" altLang="en-US" sz="2000" dirty="0" err="1" smtClean="0"/>
              <a:t>곰플레이어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네이트온</a:t>
            </a:r>
            <a:r>
              <a:rPr lang="en-US" altLang="ko-KR" sz="2000" dirty="0" smtClean="0"/>
              <a:t>, Adobe Photoshop,..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(Mobile App)? </a:t>
            </a:r>
          </a:p>
          <a:p>
            <a:pPr>
              <a:buNone/>
            </a:pPr>
            <a:r>
              <a:rPr lang="ko-KR" altLang="en-US" sz="2400" dirty="0" smtClean="0"/>
              <a:t>    </a:t>
            </a:r>
            <a:r>
              <a:rPr lang="ko-KR" altLang="en-US" sz="2400" dirty="0" err="1" smtClean="0"/>
              <a:t>안드로이드</a:t>
            </a:r>
            <a:r>
              <a:rPr lang="en-US" altLang="ko-KR" sz="2400" dirty="0" smtClean="0"/>
              <a:t>(Android) </a:t>
            </a:r>
            <a:r>
              <a:rPr lang="ko-KR" altLang="en-US" sz="2400" dirty="0" err="1" smtClean="0"/>
              <a:t>스마트폰이나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아이폰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iPhone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과 같은 모바일 기기에서 동작하는 어플리케이션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응용소프트웨어</a:t>
            </a:r>
            <a:r>
              <a:rPr lang="en-US" altLang="ko-KR" sz="2400" dirty="0" smtClean="0"/>
              <a:t>).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흔히 “</a:t>
            </a:r>
            <a:r>
              <a:rPr lang="ko-KR" altLang="en-US" sz="2400" dirty="0" err="1" smtClean="0"/>
              <a:t>어플</a:t>
            </a:r>
            <a:r>
              <a:rPr lang="ko-KR" altLang="en-US" sz="2400" dirty="0" smtClean="0"/>
              <a:t>”이라고 표현하는 소프트웨어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000" dirty="0" smtClean="0"/>
              <a:t>• </a:t>
            </a:r>
            <a:r>
              <a:rPr lang="ko-KR" altLang="en-US" sz="2000" dirty="0" err="1" smtClean="0"/>
              <a:t>카카오톡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Instagram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서울버스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배달의민족</a:t>
            </a:r>
            <a:r>
              <a:rPr lang="en-US" altLang="ko-KR" sz="2000" dirty="0" smtClean="0"/>
              <a:t>,..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?</a:t>
            </a:r>
            <a:endParaRPr lang="en-US" altLang="ko-KR" dirty="0" err="1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제작은 일반적인 응용소프트웨어 제작과 같은 단계를 거치게 된다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1. </a:t>
            </a:r>
            <a:r>
              <a:rPr lang="ko-KR" altLang="en-US" sz="2400" dirty="0" smtClean="0"/>
              <a:t>서비스 기획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아이디어 구체화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세부기능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와이어프레임</a:t>
            </a:r>
            <a:r>
              <a:rPr lang="en-US" altLang="ko-KR" sz="2400" dirty="0" smtClean="0"/>
              <a:t>,..)</a:t>
            </a:r>
          </a:p>
          <a:p>
            <a:pPr>
              <a:buNone/>
            </a:pPr>
            <a:r>
              <a:rPr lang="en-US" altLang="ko-KR" sz="2400" dirty="0" smtClean="0"/>
              <a:t> </a:t>
            </a:r>
          </a:p>
          <a:p>
            <a:pPr>
              <a:buNone/>
            </a:pPr>
            <a:r>
              <a:rPr lang="en-US" altLang="ko-KR" sz="2400" dirty="0" smtClean="0"/>
              <a:t>2. </a:t>
            </a:r>
            <a:r>
              <a:rPr lang="ko-KR" altLang="en-US" sz="2400" dirty="0" smtClean="0"/>
              <a:t>어플리케이션 </a:t>
            </a:r>
            <a:r>
              <a:rPr lang="en-US" altLang="ko-KR" sz="2400" dirty="0" smtClean="0"/>
              <a:t>UI/UX </a:t>
            </a:r>
            <a:r>
              <a:rPr lang="ko-KR" altLang="en-US" sz="2400" dirty="0" smtClean="0"/>
              <a:t>디자인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디자인 시안</a:t>
            </a:r>
            <a:r>
              <a:rPr lang="en-US" altLang="ko-KR" sz="2400" dirty="0" smtClean="0"/>
              <a:t>, GUI </a:t>
            </a:r>
            <a:r>
              <a:rPr lang="ko-KR" altLang="en-US" sz="2400" dirty="0" smtClean="0"/>
              <a:t>디자인</a:t>
            </a:r>
            <a:r>
              <a:rPr lang="en-US" altLang="ko-KR" sz="2400" dirty="0" smtClean="0"/>
              <a:t>,..)</a:t>
            </a:r>
          </a:p>
          <a:p>
            <a:pPr>
              <a:buNone/>
            </a:pPr>
            <a:r>
              <a:rPr lang="en-US" altLang="ko-KR" sz="2400" dirty="0" smtClean="0"/>
              <a:t> </a:t>
            </a:r>
          </a:p>
          <a:p>
            <a:pPr>
              <a:buNone/>
            </a:pPr>
            <a:r>
              <a:rPr lang="en-US" altLang="ko-KR" sz="2400" dirty="0" smtClean="0"/>
              <a:t>3. </a:t>
            </a:r>
            <a:r>
              <a:rPr lang="ko-KR" altLang="en-US" sz="2400" dirty="0" smtClean="0"/>
              <a:t>서비스 개발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개발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서버 개발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구축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시스템</a:t>
            </a:r>
            <a:r>
              <a:rPr lang="en-US" altLang="ko-KR" sz="2400" dirty="0" smtClean="0"/>
              <a:t>/DB </a:t>
            </a:r>
            <a:r>
              <a:rPr lang="ko-KR" altLang="en-US" sz="2400" dirty="0" smtClean="0"/>
              <a:t>설계</a:t>
            </a:r>
            <a:r>
              <a:rPr lang="en-US" altLang="ko-KR" sz="2400" dirty="0" smtClean="0"/>
              <a:t>,..)</a:t>
            </a:r>
          </a:p>
          <a:p>
            <a:pPr>
              <a:buNone/>
            </a:pPr>
            <a:r>
              <a:rPr lang="en-US" altLang="ko-KR" sz="2400" dirty="0" smtClean="0"/>
              <a:t> </a:t>
            </a:r>
          </a:p>
          <a:p>
            <a:pPr>
              <a:buNone/>
            </a:pPr>
            <a:r>
              <a:rPr lang="en-US" altLang="ko-KR" sz="2400" dirty="0" smtClean="0"/>
              <a:t>4. </a:t>
            </a:r>
            <a:r>
              <a:rPr lang="ko-KR" altLang="en-US" sz="2400" dirty="0" smtClean="0"/>
              <a:t>출시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배포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개발 마무리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마켓에 배포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홍보</a:t>
            </a:r>
            <a:r>
              <a:rPr lang="en-US" altLang="ko-KR" sz="2400" dirty="0" smtClean="0"/>
              <a:t>,..)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?</a:t>
            </a:r>
            <a:endParaRPr lang="en-US" altLang="ko-KR" dirty="0" err="1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400" dirty="0" smtClean="0"/>
              <a:t>• “</a:t>
            </a:r>
            <a:r>
              <a:rPr lang="ko-KR" altLang="en-US" sz="2400" dirty="0" smtClean="0"/>
              <a:t>제작”과 “개발”은 같은 뜻이 아니다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b="1" dirty="0" smtClean="0"/>
              <a:t>“</a:t>
            </a:r>
            <a:r>
              <a:rPr lang="ko-KR" altLang="en-US" sz="2400" b="1" dirty="0" smtClean="0"/>
              <a:t>제작”</a:t>
            </a:r>
            <a:r>
              <a:rPr lang="en-US" altLang="ko-KR" sz="2400" b="1" dirty="0" smtClean="0"/>
              <a:t>: </a:t>
            </a:r>
            <a:r>
              <a:rPr lang="ko-KR" altLang="en-US" sz="2400" dirty="0" smtClean="0"/>
              <a:t>기획부터 개발까지 하나의 서비스를 온전히 만들어내는 것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b="1" dirty="0" smtClean="0"/>
              <a:t>“</a:t>
            </a:r>
            <a:r>
              <a:rPr lang="ko-KR" altLang="en-US" sz="2400" b="1" dirty="0" smtClean="0"/>
              <a:t>개발”</a:t>
            </a:r>
            <a:r>
              <a:rPr lang="en-US" altLang="ko-KR" sz="2400" b="1" dirty="0" smtClean="0"/>
              <a:t>: </a:t>
            </a:r>
            <a:r>
              <a:rPr lang="ko-KR" altLang="en-US" sz="2400" dirty="0" smtClean="0"/>
              <a:t>결정된 기획과 디자인을 바탕으로 소프트웨어를 구현하는 것</a:t>
            </a:r>
            <a:r>
              <a:rPr lang="en-US" altLang="ko-KR" sz="2400" dirty="0" smtClean="0"/>
              <a:t>.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• “</a:t>
            </a:r>
            <a:r>
              <a:rPr lang="ko-KR" altLang="en-US" sz="2400" dirty="0" smtClean="0"/>
              <a:t>제작”은 최종 단계인 출시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배포 후에 이루어지는 “운</a:t>
            </a:r>
            <a:r>
              <a:rPr lang="ko-KR" altLang="en-US" sz="2400" dirty="0"/>
              <a:t>영</a:t>
            </a:r>
            <a:r>
              <a:rPr lang="ko-KR" altLang="en-US" sz="2400" dirty="0" smtClean="0"/>
              <a:t>”이나 “서비스 관리”</a:t>
            </a:r>
            <a:r>
              <a:rPr lang="en-US" altLang="ko-KR" sz="2400" dirty="0" smtClean="0"/>
              <a:t>, “</a:t>
            </a:r>
            <a:r>
              <a:rPr lang="ko-KR" altLang="en-US" sz="2400" dirty="0" smtClean="0"/>
              <a:t>유지보수”</a:t>
            </a:r>
            <a:r>
              <a:rPr lang="en-US" altLang="ko-KR" sz="2400" dirty="0" smtClean="0"/>
              <a:t>, “</a:t>
            </a:r>
            <a:r>
              <a:rPr lang="ko-KR" altLang="en-US" sz="2400" dirty="0" smtClean="0"/>
              <a:t>인프라” 등과는 다른 개념이다</a:t>
            </a:r>
            <a:r>
              <a:rPr lang="en-US" altLang="ko-KR" sz="2400" dirty="0" smtClean="0"/>
              <a:t>.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?</a:t>
            </a:r>
            <a:endParaRPr lang="en-US" altLang="ko-KR" dirty="0" err="1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smtClean="0"/>
              <a:t>즉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서비스 하나를 혼자서 </a:t>
            </a:r>
            <a:r>
              <a:rPr lang="ko-KR" altLang="en-US" sz="2400" dirty="0" err="1" smtClean="0"/>
              <a:t>런칭하는건</a:t>
            </a:r>
            <a:r>
              <a:rPr lang="ko-KR" altLang="en-US" sz="2400" dirty="0" smtClean="0"/>
              <a:t> 쉽지 않은 일 </a:t>
            </a:r>
            <a:endParaRPr lang="en-US" altLang="ko-KR" sz="2400" dirty="0" smtClean="0"/>
          </a:p>
          <a:p>
            <a:pPr>
              <a:buNone/>
            </a:pPr>
            <a:endParaRPr lang="ko-KR" altLang="en-US" sz="2400" dirty="0" smtClean="0"/>
          </a:p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smtClean="0"/>
              <a:t>여러 분야의 전문적인 일을 혼자서 해낼 수 있어야</a:t>
            </a: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 </a:t>
            </a:r>
          </a:p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smtClean="0"/>
              <a:t>혼자서 할 수 있는 일들은 분명 제한적일 것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?</a:t>
            </a:r>
            <a:endParaRPr lang="en-US" altLang="ko-KR" dirty="0" err="1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•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제작에서 최종 단계 바로 이전의 단계는</a:t>
            </a:r>
            <a:r>
              <a:rPr lang="en-US" altLang="ko-KR" sz="2400" dirty="0" smtClean="0"/>
              <a:t>? </a:t>
            </a:r>
          </a:p>
          <a:p>
            <a:pPr>
              <a:buNone/>
            </a:pPr>
            <a:r>
              <a:rPr lang="en-US" altLang="ko-KR" sz="2400" dirty="0" smtClean="0"/>
              <a:t>   = “</a:t>
            </a:r>
            <a:r>
              <a:rPr lang="ko-KR" altLang="en-US" sz="2400" dirty="0" smtClean="0"/>
              <a:t>개발” </a:t>
            </a:r>
          </a:p>
          <a:p>
            <a:pPr>
              <a:buNone/>
            </a:pPr>
            <a:r>
              <a:rPr lang="en-US" altLang="ko-KR" sz="2400" dirty="0" smtClean="0"/>
              <a:t>   = </a:t>
            </a:r>
            <a:r>
              <a:rPr lang="ko-KR" altLang="en-US" sz="2400" dirty="0" smtClean="0"/>
              <a:t>실제로 소프트웨어를 구현해내는 단계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• “</a:t>
            </a:r>
            <a:r>
              <a:rPr lang="ko-KR" altLang="en-US" sz="2400" dirty="0" smtClean="0"/>
              <a:t>개발”을 할 수 있다면 아이디어만 가지고도 혼자서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제작 가능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수업자료\WebJSP\문서\ML 앱웹과정\인공지능머신러닝딥러닝구현기술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230" y="1285860"/>
            <a:ext cx="7245670" cy="314327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기술에 따른 구현방법 차이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6" name="Picture 4" descr="D:\수업자료\WebJSP\문서\ML 앱웹과정\규칙기반과-머신러닝-기반의-바나나-인식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4654329"/>
            <a:ext cx="4143404" cy="1917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기획하기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ko-KR" sz="2400" dirty="0" smtClean="0"/>
              <a:t>1. </a:t>
            </a:r>
            <a:r>
              <a:rPr lang="ko-KR" altLang="en-US" sz="2400" dirty="0" smtClean="0"/>
              <a:t>아이디어 구체화하기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예시</a:t>
            </a:r>
            <a:r>
              <a:rPr lang="en-US" altLang="ko-KR" sz="2400" dirty="0" smtClean="0"/>
              <a:t>)</a:t>
            </a:r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“1</a:t>
            </a:r>
            <a:r>
              <a:rPr lang="ko-KR" altLang="en-US" sz="2400" dirty="0" err="1" smtClean="0"/>
              <a:t>인가구를</a:t>
            </a:r>
            <a:r>
              <a:rPr lang="ko-KR" altLang="en-US" sz="2400" dirty="0" smtClean="0"/>
              <a:t> 위한 방범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</a:t>
            </a:r>
            <a:r>
              <a:rPr lang="ko-KR" altLang="en-US" sz="2400" dirty="0" smtClean="0"/>
              <a:t>공공데이터를 기반으로 한 주변 </a:t>
            </a:r>
            <a:r>
              <a:rPr lang="ko-KR" altLang="en-US" sz="2400" dirty="0" err="1" smtClean="0"/>
              <a:t>와이파이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AP </a:t>
            </a:r>
            <a:r>
              <a:rPr lang="ko-KR" altLang="en-US" sz="2400" dirty="0" smtClean="0"/>
              <a:t>안내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</a:t>
            </a:r>
            <a:r>
              <a:rPr lang="ko-KR" altLang="en-US" sz="2400" dirty="0" smtClean="0"/>
              <a:t>현재 위치에서 그린 그림을 공유할 수 있는 증강현실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“1:1 </a:t>
            </a:r>
            <a:r>
              <a:rPr lang="ko-KR" altLang="en-US" sz="2400" dirty="0" smtClean="0"/>
              <a:t>개인 간 중고거래가 가능한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“</a:t>
            </a:r>
            <a:r>
              <a:rPr lang="ko-KR" altLang="en-US" sz="2400" dirty="0" smtClean="0"/>
              <a:t>당 일 호텔을 예약할 수 있는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”</a:t>
            </a:r>
            <a:r>
              <a:rPr lang="en-US" altLang="ko-KR" sz="2400" dirty="0" smtClean="0"/>
              <a:t>…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기획하기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400" dirty="0" smtClean="0"/>
              <a:t>2. </a:t>
            </a:r>
            <a:r>
              <a:rPr lang="ko-KR" altLang="en-US" sz="2400" dirty="0" smtClean="0"/>
              <a:t>구체적인 기능 리스트화하기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예시</a:t>
            </a:r>
            <a:r>
              <a:rPr lang="en-US" altLang="ko-KR" sz="2400" dirty="0" smtClean="0"/>
              <a:t>)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“</a:t>
            </a:r>
            <a:r>
              <a:rPr lang="ko-KR" altLang="en-US" sz="1800" dirty="0" smtClean="0"/>
              <a:t>현재 위치를 기반으로 가장 가까운 </a:t>
            </a:r>
            <a:r>
              <a:rPr lang="ko-KR" altLang="en-US" sz="1800" dirty="0" err="1" smtClean="0"/>
              <a:t>와이파이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AP</a:t>
            </a:r>
            <a:r>
              <a:rPr lang="ko-KR" altLang="en-US" sz="1800" dirty="0" smtClean="0"/>
              <a:t>부터 리스트로 보여줌”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채팅 기능으로 거래자와 실시간 소통 가능”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단순 녹화 뿐 아니라 움직임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흔들림 감지”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“2</a:t>
            </a:r>
            <a:r>
              <a:rPr lang="ko-KR" altLang="en-US" sz="1800" dirty="0" smtClean="0"/>
              <a:t>명 이상의 얼굴이 인식되면 침입상황으로 간주하여 알려주는 침입 탐지 기능”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내가 자주 사용하는 </a:t>
            </a:r>
            <a:r>
              <a:rPr lang="ko-KR" altLang="en-US" sz="1800" dirty="0" err="1" smtClean="0"/>
              <a:t>와이파이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AP</a:t>
            </a:r>
            <a:r>
              <a:rPr lang="ko-KR" altLang="en-US" sz="1800" dirty="0" smtClean="0"/>
              <a:t>를 저장할 수 있는 </a:t>
            </a:r>
            <a:r>
              <a:rPr lang="ko-KR" altLang="en-US" sz="1800" dirty="0" err="1" smtClean="0"/>
              <a:t>즐겨찾기</a:t>
            </a:r>
            <a:r>
              <a:rPr lang="ko-KR" altLang="en-US" sz="1800" dirty="0" smtClean="0"/>
              <a:t> 기능”</a:t>
            </a:r>
            <a:r>
              <a:rPr lang="en-US" altLang="ko-KR" sz="1800" dirty="0" smtClean="0"/>
              <a:t>,..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기획하기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400" dirty="0" smtClean="0"/>
              <a:t>3. </a:t>
            </a:r>
            <a:r>
              <a:rPr lang="ko-KR" altLang="en-US" sz="2400" dirty="0" smtClean="0"/>
              <a:t>주요 </a:t>
            </a:r>
            <a:r>
              <a:rPr lang="en-US" altLang="ko-KR" sz="2400" dirty="0" smtClean="0"/>
              <a:t>UI </a:t>
            </a:r>
            <a:r>
              <a:rPr lang="ko-KR" altLang="en-US" sz="2400" dirty="0" smtClean="0"/>
              <a:t>구상하기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예시</a:t>
            </a:r>
            <a:r>
              <a:rPr lang="en-US" altLang="ko-KR" sz="2400" dirty="0" smtClean="0"/>
              <a:t>) </a:t>
            </a:r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리스트 </a:t>
            </a:r>
            <a:r>
              <a:rPr lang="en-US" altLang="ko-KR" sz="1800" dirty="0" smtClean="0"/>
              <a:t>UI</a:t>
            </a:r>
            <a:r>
              <a:rPr lang="ko-KR" altLang="en-US" sz="1800" dirty="0" smtClean="0"/>
              <a:t>를 이용해서 여러 항목의 그림들을 한꺼번에 조 회 가능하게”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탭을 이용해서 개요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지도를 손쉽게 </a:t>
            </a:r>
            <a:r>
              <a:rPr lang="ko-KR" altLang="en-US" sz="1800" dirty="0" err="1" smtClean="0"/>
              <a:t>스와이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핑할</a:t>
            </a:r>
            <a:r>
              <a:rPr lang="ko-KR" altLang="en-US" sz="1800" dirty="0" smtClean="0"/>
              <a:t> 수 있도록”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검색 버튼을 상단 </a:t>
            </a:r>
            <a:r>
              <a:rPr lang="ko-KR" altLang="en-US" sz="1800" dirty="0" err="1" smtClean="0"/>
              <a:t>네비게이션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UI</a:t>
            </a:r>
            <a:r>
              <a:rPr lang="ko-KR" altLang="en-US" sz="1800" dirty="0" smtClean="0"/>
              <a:t>에 넣어서 언 제든 검색할 수 있게”</a:t>
            </a:r>
            <a:r>
              <a:rPr lang="en-US" altLang="ko-KR" sz="1800" dirty="0" smtClean="0"/>
              <a:t> </a:t>
            </a:r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“</a:t>
            </a:r>
            <a:r>
              <a:rPr lang="ko-KR" altLang="en-US" sz="1800" dirty="0" smtClean="0"/>
              <a:t>햄버거 버튼과 연동되는 슬라이딩 메뉴 </a:t>
            </a:r>
            <a:r>
              <a:rPr lang="ko-KR" altLang="en-US" sz="1800" dirty="0" err="1" smtClean="0"/>
              <a:t>를</a:t>
            </a:r>
            <a:r>
              <a:rPr lang="ko-KR" altLang="en-US" sz="1800" dirty="0" smtClean="0"/>
              <a:t> 만들어서 사용자 정보를 쉽게 조회할 수 있게”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“</a:t>
            </a:r>
            <a:r>
              <a:rPr lang="ko-KR" altLang="en-US" sz="1800" dirty="0" smtClean="0"/>
              <a:t>메인 화면 위 쪽에는 배너를 두어서 </a:t>
            </a:r>
            <a:r>
              <a:rPr lang="ko-KR" altLang="en-US" sz="1800" dirty="0" err="1" smtClean="0"/>
              <a:t>컨텐츠가</a:t>
            </a:r>
            <a:r>
              <a:rPr lang="ko-KR" altLang="en-US" sz="1800" dirty="0" smtClean="0"/>
              <a:t> 강조되게”</a:t>
            </a:r>
            <a:r>
              <a:rPr lang="en-US" altLang="ko-KR" sz="1800" dirty="0" smtClean="0"/>
              <a:t>,..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기획하기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400" dirty="0" smtClean="0"/>
              <a:t>4. </a:t>
            </a:r>
            <a:r>
              <a:rPr lang="ko-KR" altLang="en-US" sz="2400" dirty="0" smtClean="0"/>
              <a:t>와이어프레임 그리기</a:t>
            </a:r>
            <a:endParaRPr lang="ko-KR" altLang="en-US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1" y="2400300"/>
            <a:ext cx="5616624" cy="430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1840" y="1052736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latin typeface="HY견고딕" pitchFamily="18" charset="-127"/>
                <a:ea typeface="HY견고딕" pitchFamily="18" charset="-127"/>
              </a:rPr>
              <a:t>앱의</a:t>
            </a:r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 종류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D:\업무\업무\2017년 교육운영\안드로이드웹앱콘텐츠개발자양성_20170217\수업자료\aa\aa\native_hybrid_web_app_development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7935845" cy="36004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8926" y="500042"/>
            <a:ext cx="3940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Native App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1" name="Picture 3" descr="D:\업무\업무\2017년 교육운영\안드로이드웹앱콘텐츠개발자양성_20170217\수업자료\aa\aa\apps-f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71612"/>
            <a:ext cx="3888432" cy="3684245"/>
          </a:xfrm>
          <a:prstGeom prst="rect">
            <a:avLst/>
          </a:prstGeom>
          <a:noFill/>
        </p:spPr>
      </p:pic>
      <p:pic>
        <p:nvPicPr>
          <p:cNvPr id="2052" name="Picture 4" descr="D:\업무\업무\2017년 교육운영\안드로이드웹앱콘텐츠개발자양성_20170217\수업자료\aa\aa\apps-shaz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1714488"/>
            <a:ext cx="1955145" cy="3714776"/>
          </a:xfrm>
          <a:prstGeom prst="rect">
            <a:avLst/>
          </a:prstGeom>
          <a:noFill/>
        </p:spPr>
      </p:pic>
      <p:pic>
        <p:nvPicPr>
          <p:cNvPr id="2050" name="Picture 2" descr="C:\Users\alfo6\Pictures\xmemoryzer.jpg.pagespeed.ic.2ewuEKaJn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3929066"/>
            <a:ext cx="4357686" cy="250566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D:\업무\업무\2017년 교육운영\안드로이드웹앱콘텐츠개발자양성_20170217\수업자료\aa\aa\Mobile-Website-Native-App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00174"/>
            <a:ext cx="6552728" cy="4856039"/>
          </a:xfrm>
          <a:prstGeom prst="rect">
            <a:avLst/>
          </a:prstGeom>
          <a:noFill/>
        </p:spPr>
      </p:pic>
      <p:pic>
        <p:nvPicPr>
          <p:cNvPr id="3074" name="Picture 2" descr="D:\업무\업무\2017년 교육운영\안드로이드웹앱콘텐츠개발자양성_20170217\수업자료\aa\aa\apps-we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1785926"/>
            <a:ext cx="2122863" cy="396044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428992" y="642918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Web App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lfo6\Pictures\R720x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2071678"/>
            <a:ext cx="6000750" cy="36004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14612" y="642918"/>
            <a:ext cx="392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Hybrid App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9" name="Picture 5" descr="C:\Users\alfo6\Pictures\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62037" y="1643050"/>
            <a:ext cx="5905541" cy="442915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8596" y="357166"/>
          <a:ext cx="8215372" cy="608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843"/>
                <a:gridCol w="2053843"/>
                <a:gridCol w="2053843"/>
                <a:gridCol w="2053843"/>
              </a:tblGrid>
              <a:tr h="65322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Native</a:t>
                      </a:r>
                      <a:r>
                        <a:rPr lang="en-US" altLang="ko-KR" baseline="0" dirty="0" smtClean="0"/>
                        <a:t> App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Web App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Hybrid App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489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개발언어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Java, </a:t>
                      </a:r>
                      <a:r>
                        <a:rPr lang="en-US" altLang="ko-KR" sz="1600" dirty="0" err="1" smtClean="0"/>
                        <a:t>Kotlin</a:t>
                      </a:r>
                      <a:r>
                        <a:rPr lang="en-US" altLang="ko-KR" sz="160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(C++)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HTML, CSS, JavaScript</a:t>
                      </a:r>
                      <a:endParaRPr lang="en-US" altLang="ko-KR" sz="1600" baseline="0" dirty="0" smtClean="0"/>
                    </a:p>
                    <a:p>
                      <a:pPr algn="ctr" latinLnBrk="1"/>
                      <a:r>
                        <a:rPr lang="en-US" altLang="ko-KR" sz="1600" baseline="0" dirty="0" smtClean="0"/>
                        <a:t>( Web </a:t>
                      </a:r>
                      <a:r>
                        <a:rPr lang="ko-KR" altLang="en-US" sz="1600" baseline="0" dirty="0" smtClean="0"/>
                        <a:t>개발기술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JavaScript, JSX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Dart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1331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개발</a:t>
                      </a:r>
                      <a:r>
                        <a:rPr lang="ko-KR" altLang="en-US" sz="1600" b="1" baseline="0" dirty="0" smtClean="0"/>
                        <a:t> 및 실행환경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/>
                        <a:t>Android Studio</a:t>
                      </a:r>
                    </a:p>
                    <a:p>
                      <a:pPr algn="ctr" latinLnBrk="1"/>
                      <a:endParaRPr lang="en-US" altLang="ko-KR" sz="1600" baseline="0" dirty="0" smtClean="0"/>
                    </a:p>
                    <a:p>
                      <a:pPr algn="ctr" latinLnBrk="1"/>
                      <a:r>
                        <a:rPr lang="ko-KR" altLang="en-US" sz="1600" baseline="0" dirty="0" smtClean="0"/>
                        <a:t> </a:t>
                      </a:r>
                      <a:r>
                        <a:rPr lang="ko-KR" altLang="en-US" sz="1600" baseline="0" dirty="0" err="1" smtClean="0"/>
                        <a:t>안드로이드</a:t>
                      </a:r>
                      <a:r>
                        <a:rPr lang="ko-KR" altLang="en-US" sz="1600" baseline="0" dirty="0" smtClean="0"/>
                        <a:t> </a:t>
                      </a:r>
                      <a:endParaRPr lang="en-US" altLang="ko-KR" sz="1600" baseline="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디바이스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Visual Studio Code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React</a:t>
                      </a:r>
                    </a:p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err="1" smtClean="0"/>
                        <a:t>웹브라이저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React</a:t>
                      </a:r>
                      <a:r>
                        <a:rPr lang="en-US" altLang="ko-KR" sz="1600" baseline="0" dirty="0" smtClean="0"/>
                        <a:t> Native</a:t>
                      </a:r>
                    </a:p>
                    <a:p>
                      <a:pPr algn="ctr" latinLnBrk="1"/>
                      <a:r>
                        <a:rPr lang="en-US" altLang="ko-KR" sz="1600" baseline="0" dirty="0" smtClean="0"/>
                        <a:t>Flutter</a:t>
                      </a:r>
                    </a:p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err="1" smtClean="0"/>
                        <a:t>모바일</a:t>
                      </a:r>
                      <a:r>
                        <a:rPr lang="ko-KR" altLang="en-US" sz="1600" dirty="0" smtClean="0"/>
                        <a:t> 디바이스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653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마켓등록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불가능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가능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653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실행속도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빠름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느림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빠름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653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/>
                        <a:t>디바이스제어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모두가능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불가능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일부가능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653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UI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 smtClean="0"/>
                        <a:t>가장 뛰어남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보통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보통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16" y="110945"/>
            <a:ext cx="221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Part1. </a:t>
            </a:r>
            <a:r>
              <a:rPr lang="ko-KR" altLang="en-US" sz="1050" b="1" dirty="0" err="1" smtClean="0">
                <a:latin typeface="+mj-lt"/>
              </a:rPr>
              <a:t>안드로이드</a:t>
            </a:r>
            <a:r>
              <a:rPr lang="ko-KR" altLang="en-US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1600" y="105273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웹 서비스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414" y="2143116"/>
            <a:ext cx="678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인터넷을 이용하여  서로 다른 종류의 컴퓨터들 간에 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상호작용을 하기 위한 소프트웨어 시스템 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52" y="2928934"/>
            <a:ext cx="65055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err="1" smtClean="0">
                <a:latin typeface="+mj-lt"/>
              </a:rPr>
              <a:t>웹앱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수업자료\WebJSP\문서\ML 앱웹과정\imageㅁㅁㅁ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44" y="1562121"/>
            <a:ext cx="8896350" cy="4867275"/>
          </a:xfrm>
          <a:prstGeom prst="rect">
            <a:avLst/>
          </a:prstGeom>
          <a:noFill/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이미지 분류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웹 페이지 화면 </a:t>
            </a:r>
            <a:r>
              <a:rPr lang="en-US" altLang="ko-KR" b="1" dirty="0" smtClean="0"/>
              <a:t>UI</a:t>
            </a:r>
            <a:endParaRPr lang="ko-KR" altLang="en-US" b="1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altLang="ko-KR" sz="1800" dirty="0"/>
              <a:t>HTML </a:t>
            </a:r>
            <a:r>
              <a:rPr lang="ko-KR" altLang="en-US" sz="1800" dirty="0"/>
              <a:t>문서를 읽어서 눈에 보이는 웹 페이지를 만든다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2419365"/>
            <a:ext cx="78867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err="1" smtClean="0">
                <a:latin typeface="+mj-lt"/>
              </a:rPr>
              <a:t>웹앱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웹 페이지의 내용은 </a:t>
            </a:r>
            <a:r>
              <a:rPr lang="en-US" altLang="ko-KR" sz="2000" dirty="0" smtClean="0"/>
              <a:t>HTML</a:t>
            </a:r>
            <a:r>
              <a:rPr lang="ko-KR" altLang="en-US" sz="2000" dirty="0" smtClean="0"/>
              <a:t>로 작성</a:t>
            </a:r>
            <a:endParaRPr lang="en-US" altLang="ko-KR" sz="2000" dirty="0" smtClean="0"/>
          </a:p>
          <a:p>
            <a:r>
              <a:rPr lang="ko-KR" altLang="en-US" sz="2000" dirty="0" smtClean="0"/>
              <a:t>웹 </a:t>
            </a:r>
            <a:r>
              <a:rPr lang="ko-KR" altLang="en-US" sz="2000" dirty="0"/>
              <a:t>페이지의 스타일은 </a:t>
            </a:r>
            <a:r>
              <a:rPr lang="en-US" altLang="ko-KR" sz="2000" dirty="0" smtClean="0"/>
              <a:t>CSS</a:t>
            </a:r>
            <a:r>
              <a:rPr lang="ko-KR" altLang="en-US" sz="2000" dirty="0" smtClean="0"/>
              <a:t>로 지정</a:t>
            </a:r>
            <a:endParaRPr lang="en-US" altLang="ko-KR" sz="2000" dirty="0" smtClean="0"/>
          </a:p>
          <a:p>
            <a:r>
              <a:rPr lang="ko-KR" altLang="en-US" sz="2000" dirty="0" smtClean="0"/>
              <a:t>웹 </a:t>
            </a:r>
            <a:r>
              <a:rPr lang="ko-KR" altLang="en-US" sz="2000" dirty="0"/>
              <a:t>페이지의 상호작용은 </a:t>
            </a:r>
            <a:r>
              <a:rPr lang="en-US" altLang="ko-KR" sz="2000" dirty="0" smtClean="0"/>
              <a:t>JavaScript</a:t>
            </a:r>
            <a:r>
              <a:rPr lang="ko-KR" altLang="en-US" sz="2000" dirty="0" smtClean="0"/>
              <a:t>로 작성</a:t>
            </a:r>
            <a:endParaRPr lang="ko-KR" altLang="en-US" sz="20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b="1" dirty="0" smtClean="0"/>
              <a:t>웹 페이지 화면 </a:t>
            </a:r>
            <a:r>
              <a:rPr lang="en-US" altLang="ko-KR" b="1" dirty="0" smtClean="0"/>
              <a:t>UI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553" y="2895600"/>
            <a:ext cx="517564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err="1" smtClean="0">
                <a:latin typeface="+mj-lt"/>
              </a:rPr>
              <a:t>웹앱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웹 서비스 개발 단계</a:t>
            </a:r>
            <a:endParaRPr lang="ko-KR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428736"/>
            <a:ext cx="4045626" cy="485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3786190"/>
            <a:ext cx="2519285" cy="251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7158" y="6315038"/>
            <a:ext cx="2198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FF"/>
                </a:solidFill>
              </a:rPr>
              <a:t>이미지참조</a:t>
            </a:r>
            <a:r>
              <a:rPr lang="en-US" altLang="ko-KR" sz="800" b="1" dirty="0" smtClean="0">
                <a:solidFill>
                  <a:srgbClr val="0000FF"/>
                </a:solidFill>
              </a:rPr>
              <a:t>. http://emptydream.tistory.com 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err="1" smtClean="0">
                <a:latin typeface="+mj-lt"/>
              </a:rPr>
              <a:t>웹앱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 err="1" smtClean="0"/>
              <a:t>웹앱</a:t>
            </a:r>
            <a:r>
              <a:rPr lang="ko-KR" altLang="en-US" sz="4000" b="1" dirty="0" smtClean="0"/>
              <a:t> 예시 </a:t>
            </a:r>
            <a:r>
              <a:rPr lang="en-US" altLang="ko-KR" sz="3600" b="1" dirty="0" smtClean="0"/>
              <a:t>[ </a:t>
            </a:r>
            <a:r>
              <a:rPr lang="ko-KR" altLang="en-US" sz="3600" b="1" dirty="0" smtClean="0">
                <a:solidFill>
                  <a:schemeClr val="accent1"/>
                </a:solidFill>
              </a:rPr>
              <a:t>오늘의 집 </a:t>
            </a:r>
            <a:r>
              <a:rPr lang="en-US" altLang="ko-KR" sz="3600" b="1" dirty="0" smtClean="0"/>
              <a:t>]</a:t>
            </a:r>
            <a:endParaRPr lang="ko-KR" altLang="en-US" sz="40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6072198" y="2000240"/>
            <a:ext cx="1743075" cy="3209925"/>
            <a:chOff x="6000760" y="1571612"/>
            <a:chExt cx="1743075" cy="3209925"/>
          </a:xfrm>
        </p:grpSpPr>
        <p:pic>
          <p:nvPicPr>
            <p:cNvPr id="35845" name="Picture 5" descr="C:\Users\mrhi\Downloads\웹 캡처_26-6-2023_152510_designup.tistory.com.jpe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00760" y="1571612"/>
              <a:ext cx="1743075" cy="3209925"/>
            </a:xfrm>
            <a:prstGeom prst="rect">
              <a:avLst/>
            </a:prstGeom>
            <a:noFill/>
          </p:spPr>
        </p:pic>
        <p:pic>
          <p:nvPicPr>
            <p:cNvPr id="35843" name="Picture 3" descr="C:\Users\mrhi\Downloads\웹 캡처_26-6-2023_151546_www.inflearn.com.jpe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68413" y="2030720"/>
              <a:ext cx="1322511" cy="2326974"/>
            </a:xfrm>
            <a:prstGeom prst="rect">
              <a:avLst/>
            </a:prstGeom>
            <a:noFill/>
          </p:spPr>
        </p:pic>
      </p:grpSp>
      <p:grpSp>
        <p:nvGrpSpPr>
          <p:cNvPr id="9" name="그룹 8"/>
          <p:cNvGrpSpPr/>
          <p:nvPr/>
        </p:nvGrpSpPr>
        <p:grpSpPr>
          <a:xfrm>
            <a:off x="1118645" y="2028811"/>
            <a:ext cx="3881983" cy="3252792"/>
            <a:chOff x="447107" y="1714488"/>
            <a:chExt cx="3881983" cy="3252792"/>
          </a:xfrm>
        </p:grpSpPr>
        <p:pic>
          <p:nvPicPr>
            <p:cNvPr id="35846" name="Picture 6" descr="C:\Users\mrhi\Downloads\웹 캡처_26-6-2023_152455_designup.tistory.com.jpe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7107" y="1714488"/>
              <a:ext cx="3881983" cy="3252792"/>
            </a:xfrm>
            <a:prstGeom prst="rect">
              <a:avLst/>
            </a:prstGeom>
            <a:noFill/>
          </p:spPr>
        </p:pic>
        <p:pic>
          <p:nvPicPr>
            <p:cNvPr id="35844" name="Picture 4" descr="C:\Users\mrhi\Downloads\웹 캡처_26-6-2023_151450_www.inflearn.com.jpe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52165" y="1913657"/>
              <a:ext cx="3472440" cy="2015409"/>
            </a:xfrm>
            <a:prstGeom prst="rect">
              <a:avLst/>
            </a:prstGeom>
            <a:noFill/>
          </p:spPr>
        </p:pic>
      </p:grpSp>
      <p:sp>
        <p:nvSpPr>
          <p:cNvPr id="11" name="TextBox 10"/>
          <p:cNvSpPr txBox="1"/>
          <p:nvPr/>
        </p:nvSpPr>
        <p:spPr>
          <a:xfrm>
            <a:off x="2281221" y="5429264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 DESKTOP 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572132" y="5429264"/>
            <a:ext cx="292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 MOBILE  AOS/IOS ]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86644" y="110945"/>
            <a:ext cx="1785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+mj-lt"/>
              </a:rPr>
              <a:t>Part2. </a:t>
            </a:r>
            <a:r>
              <a:rPr lang="ko-KR" altLang="en-US" sz="1050" b="1" dirty="0" err="1" smtClean="0">
                <a:latin typeface="+mj-lt"/>
              </a:rPr>
              <a:t>웹앱</a:t>
            </a:r>
            <a:r>
              <a:rPr lang="ko-KR" altLang="en-US" sz="1050" b="1" dirty="0" smtClean="0">
                <a:latin typeface="+mj-lt"/>
              </a:rPr>
              <a:t> 프로그래밍</a:t>
            </a:r>
            <a:endParaRPr lang="ko-KR" altLang="en-US" sz="105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2"/>
          <p:cNvGrpSpPr/>
          <p:nvPr/>
        </p:nvGrpSpPr>
        <p:grpSpPr>
          <a:xfrm>
            <a:off x="6720106" y="2104824"/>
            <a:ext cx="1948509" cy="2598012"/>
            <a:chOff x="13440211" y="4581109"/>
            <a:chExt cx="3897018" cy="38970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0211" y="4581109"/>
              <a:ext cx="3897018" cy="38970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5151" y="2408473"/>
            <a:ext cx="1566420" cy="940414"/>
          </a:xfrm>
          <a:prstGeom prst="rect">
            <a:avLst/>
          </a:prstGeom>
        </p:spPr>
      </p:pic>
      <p:grpSp>
        <p:nvGrpSpPr>
          <p:cNvPr id="6" name="그룹 1003"/>
          <p:cNvGrpSpPr/>
          <p:nvPr/>
        </p:nvGrpSpPr>
        <p:grpSpPr>
          <a:xfrm>
            <a:off x="510405" y="1704664"/>
            <a:ext cx="6052494" cy="3013785"/>
            <a:chOff x="1020810" y="3980869"/>
            <a:chExt cx="12104988" cy="45206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810" y="3980869"/>
              <a:ext cx="12104988" cy="4520678"/>
            </a:xfrm>
            <a:prstGeom prst="rect">
              <a:avLst/>
            </a:prstGeom>
          </p:spPr>
        </p:pic>
      </p:grpSp>
      <p:grpSp>
        <p:nvGrpSpPr>
          <p:cNvPr id="8" name="그룹 1004"/>
          <p:cNvGrpSpPr/>
          <p:nvPr/>
        </p:nvGrpSpPr>
        <p:grpSpPr>
          <a:xfrm>
            <a:off x="2322809" y="2054968"/>
            <a:ext cx="4240090" cy="3013785"/>
            <a:chOff x="4645618" y="4506325"/>
            <a:chExt cx="8480179" cy="45206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5618" y="4506325"/>
              <a:ext cx="8480179" cy="4520678"/>
            </a:xfrm>
            <a:prstGeom prst="rect">
              <a:avLst/>
            </a:prstGeom>
          </p:spPr>
        </p:pic>
      </p:grpSp>
      <p:grpSp>
        <p:nvGrpSpPr>
          <p:cNvPr id="10" name="그룹 1005"/>
          <p:cNvGrpSpPr/>
          <p:nvPr/>
        </p:nvGrpSpPr>
        <p:grpSpPr>
          <a:xfrm>
            <a:off x="4137646" y="2405271"/>
            <a:ext cx="2425253" cy="3013785"/>
            <a:chOff x="8275291" y="5031780"/>
            <a:chExt cx="4850506" cy="45206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291" y="5031780"/>
              <a:ext cx="4850506" cy="45206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73268" y="2599584"/>
            <a:ext cx="903666" cy="6624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4287" y="2244467"/>
            <a:ext cx="898209" cy="6624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6465" y="3069965"/>
            <a:ext cx="1672119" cy="7947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6241" y="3121908"/>
            <a:ext cx="3356428" cy="10158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9201" y="2721119"/>
            <a:ext cx="2494401" cy="858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13852" y="3288276"/>
            <a:ext cx="2085337" cy="1215732"/>
          </a:xfrm>
          <a:prstGeom prst="rect">
            <a:avLst/>
          </a:prstGeom>
        </p:spPr>
      </p:pic>
      <p:grpSp>
        <p:nvGrpSpPr>
          <p:cNvPr id="12" name="그룹 1006"/>
          <p:cNvGrpSpPr/>
          <p:nvPr/>
        </p:nvGrpSpPr>
        <p:grpSpPr>
          <a:xfrm>
            <a:off x="7093393" y="3211557"/>
            <a:ext cx="1206548" cy="92331"/>
            <a:chOff x="14186785" y="6241209"/>
            <a:chExt cx="2413095" cy="1384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86785" y="6241209"/>
              <a:ext cx="2413095" cy="138496"/>
            </a:xfrm>
            <a:prstGeom prst="rect">
              <a:avLst/>
            </a:prstGeom>
          </p:spPr>
        </p:pic>
      </p:grpSp>
      <p:grpSp>
        <p:nvGrpSpPr>
          <p:cNvPr id="13" name="그룹 1007"/>
          <p:cNvGrpSpPr/>
          <p:nvPr/>
        </p:nvGrpSpPr>
        <p:grpSpPr>
          <a:xfrm>
            <a:off x="7951547" y="1620831"/>
            <a:ext cx="920087" cy="1009028"/>
            <a:chOff x="15903093" y="3855120"/>
            <a:chExt cx="1840173" cy="15135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03093" y="3855120"/>
              <a:ext cx="1840173" cy="1513542"/>
            </a:xfrm>
            <a:prstGeom prst="rect">
              <a:avLst/>
            </a:prstGeom>
          </p:spPr>
        </p:pic>
      </p:grpSp>
      <p:grpSp>
        <p:nvGrpSpPr>
          <p:cNvPr id="15" name="그룹 1008"/>
          <p:cNvGrpSpPr/>
          <p:nvPr/>
        </p:nvGrpSpPr>
        <p:grpSpPr>
          <a:xfrm>
            <a:off x="428596" y="428604"/>
            <a:ext cx="8391900" cy="587204"/>
            <a:chOff x="1116048" y="2265121"/>
            <a:chExt cx="16783799" cy="880806"/>
          </a:xfrm>
        </p:grpSpPr>
        <p:grpSp>
          <p:nvGrpSpPr>
            <p:cNvPr id="16" name="그룹 1009"/>
            <p:cNvGrpSpPr/>
            <p:nvPr/>
          </p:nvGrpSpPr>
          <p:grpSpPr>
            <a:xfrm>
              <a:off x="1166324" y="2265121"/>
              <a:ext cx="16703926" cy="870812"/>
              <a:chOff x="1166324" y="2265121"/>
              <a:chExt cx="16703926" cy="87081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66324" y="2265121"/>
                <a:ext cx="16703926" cy="87081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696" y="2049541"/>
              <a:ext cx="18285846" cy="16457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016" y="1875198"/>
            <a:ext cx="2125514" cy="70264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3374" y="2322180"/>
            <a:ext cx="1503086" cy="85894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4401" y="3779281"/>
            <a:ext cx="1492057" cy="79469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29211" y="3376519"/>
            <a:ext cx="1369138" cy="9930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38833" y="4176666"/>
            <a:ext cx="1490781" cy="9924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03025" y="3922255"/>
            <a:ext cx="1855048" cy="1507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9668" y="6293796"/>
            <a:ext cx="2016688" cy="619051"/>
          </a:xfrm>
          <a:prstGeom prst="rect">
            <a:avLst/>
          </a:prstGeom>
        </p:spPr>
      </p:pic>
      <p:grpSp>
        <p:nvGrpSpPr>
          <p:cNvPr id="3" name="그룹 1001"/>
          <p:cNvGrpSpPr/>
          <p:nvPr/>
        </p:nvGrpSpPr>
        <p:grpSpPr>
          <a:xfrm>
            <a:off x="457799" y="3657349"/>
            <a:ext cx="2071329" cy="2537314"/>
            <a:chOff x="915598" y="5486023"/>
            <a:chExt cx="4142657" cy="38059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598" y="5486023"/>
              <a:ext cx="4142657" cy="3805971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-4762" y="6159455"/>
            <a:ext cx="9147619" cy="65430"/>
            <a:chOff x="-9524" y="9239182"/>
            <a:chExt cx="18295238" cy="98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6" name="그룹 1003"/>
          <p:cNvGrpSpPr/>
          <p:nvPr/>
        </p:nvGrpSpPr>
        <p:grpSpPr>
          <a:xfrm>
            <a:off x="475241" y="1926748"/>
            <a:ext cx="8188241" cy="65430"/>
            <a:chOff x="950481" y="3757420"/>
            <a:chExt cx="16376481" cy="98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81" y="3757420"/>
              <a:ext cx="16376481" cy="98145"/>
            </a:xfrm>
            <a:prstGeom prst="rect">
              <a:avLst/>
            </a:prstGeom>
          </p:spPr>
        </p:pic>
      </p:grpSp>
      <p:grpSp>
        <p:nvGrpSpPr>
          <p:cNvPr id="8" name="그룹 1004"/>
          <p:cNvGrpSpPr/>
          <p:nvPr/>
        </p:nvGrpSpPr>
        <p:grpSpPr>
          <a:xfrm>
            <a:off x="4596359" y="2506337"/>
            <a:ext cx="47079" cy="4351686"/>
            <a:chOff x="9192718" y="3835574"/>
            <a:chExt cx="94158" cy="65275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976032" y="7052260"/>
              <a:ext cx="6527529" cy="94158"/>
            </a:xfrm>
            <a:prstGeom prst="rect">
              <a:avLst/>
            </a:prstGeom>
          </p:spPr>
        </p:pic>
      </p:grpSp>
      <p:grpSp>
        <p:nvGrpSpPr>
          <p:cNvPr id="11" name="그룹 1006"/>
          <p:cNvGrpSpPr/>
          <p:nvPr/>
        </p:nvGrpSpPr>
        <p:grpSpPr>
          <a:xfrm>
            <a:off x="469853" y="597577"/>
            <a:ext cx="8193628" cy="65430"/>
            <a:chOff x="939705" y="1763664"/>
            <a:chExt cx="16387256" cy="98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30" name="그룹 1019"/>
          <p:cNvGrpSpPr/>
          <p:nvPr/>
        </p:nvGrpSpPr>
        <p:grpSpPr>
          <a:xfrm>
            <a:off x="142844" y="2515895"/>
            <a:ext cx="4357718" cy="3160875"/>
            <a:chOff x="1619454" y="4225542"/>
            <a:chExt cx="7117486" cy="458770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9454" y="4225542"/>
              <a:ext cx="7117486" cy="4587700"/>
            </a:xfrm>
            <a:prstGeom prst="rect">
              <a:avLst/>
            </a:prstGeom>
          </p:spPr>
        </p:pic>
      </p:grpSp>
      <p:grpSp>
        <p:nvGrpSpPr>
          <p:cNvPr id="31" name="그룹 1020"/>
          <p:cNvGrpSpPr/>
          <p:nvPr/>
        </p:nvGrpSpPr>
        <p:grpSpPr>
          <a:xfrm>
            <a:off x="4643438" y="2444457"/>
            <a:ext cx="4500562" cy="3341997"/>
            <a:chOff x="9806991" y="4108324"/>
            <a:chExt cx="6829956" cy="486944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6991" y="4108324"/>
              <a:ext cx="6829956" cy="4869444"/>
            </a:xfrm>
            <a:prstGeom prst="rect">
              <a:avLst/>
            </a:prstGeom>
          </p:spPr>
        </p:pic>
      </p:grpSp>
      <p:grpSp>
        <p:nvGrpSpPr>
          <p:cNvPr id="33" name="그룹 1021"/>
          <p:cNvGrpSpPr/>
          <p:nvPr/>
        </p:nvGrpSpPr>
        <p:grpSpPr>
          <a:xfrm>
            <a:off x="0" y="1926748"/>
            <a:ext cx="465802" cy="65430"/>
            <a:chOff x="0" y="3757420"/>
            <a:chExt cx="931604" cy="981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757420"/>
              <a:ext cx="931604" cy="98145"/>
            </a:xfrm>
            <a:prstGeom prst="rect">
              <a:avLst/>
            </a:prstGeom>
          </p:spPr>
        </p:pic>
      </p:grpSp>
      <p:grpSp>
        <p:nvGrpSpPr>
          <p:cNvPr id="34" name="그룹 1022"/>
          <p:cNvGrpSpPr/>
          <p:nvPr/>
        </p:nvGrpSpPr>
        <p:grpSpPr>
          <a:xfrm>
            <a:off x="8649712" y="1926748"/>
            <a:ext cx="508331" cy="65430"/>
            <a:chOff x="17299423" y="3757420"/>
            <a:chExt cx="1016662" cy="9814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99423" y="3757420"/>
              <a:ext cx="1016662" cy="9814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0367" y="795941"/>
            <a:ext cx="5904552" cy="124761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74543" y="6253381"/>
            <a:ext cx="2022636" cy="61905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01628" y="1501955"/>
            <a:ext cx="9000623" cy="641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301" y="6260281"/>
            <a:ext cx="3878236" cy="622447"/>
          </a:xfrm>
          <a:prstGeom prst="rect">
            <a:avLst/>
          </a:prstGeom>
        </p:spPr>
      </p:pic>
      <p:grpSp>
        <p:nvGrpSpPr>
          <p:cNvPr id="3" name="그룹 1001"/>
          <p:cNvGrpSpPr/>
          <p:nvPr/>
        </p:nvGrpSpPr>
        <p:grpSpPr>
          <a:xfrm>
            <a:off x="457799" y="3657349"/>
            <a:ext cx="2071329" cy="2537314"/>
            <a:chOff x="915598" y="5486023"/>
            <a:chExt cx="4142657" cy="38059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598" y="5486023"/>
              <a:ext cx="4142657" cy="3805971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-4762" y="6159455"/>
            <a:ext cx="9147619" cy="65430"/>
            <a:chOff x="-9524" y="9239182"/>
            <a:chExt cx="18295238" cy="98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9239182"/>
              <a:ext cx="18295238" cy="98145"/>
            </a:xfrm>
            <a:prstGeom prst="rect">
              <a:avLst/>
            </a:prstGeom>
          </p:spPr>
        </p:pic>
      </p:grpSp>
      <p:grpSp>
        <p:nvGrpSpPr>
          <p:cNvPr id="6" name="그룹 1003"/>
          <p:cNvGrpSpPr/>
          <p:nvPr/>
        </p:nvGrpSpPr>
        <p:grpSpPr>
          <a:xfrm>
            <a:off x="475241" y="1934366"/>
            <a:ext cx="8188241" cy="65430"/>
            <a:chOff x="950481" y="3757420"/>
            <a:chExt cx="16376481" cy="98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481" y="3757420"/>
              <a:ext cx="16376481" cy="98145"/>
            </a:xfrm>
            <a:prstGeom prst="rect">
              <a:avLst/>
            </a:prstGeom>
          </p:spPr>
        </p:pic>
      </p:grpSp>
      <p:grpSp>
        <p:nvGrpSpPr>
          <p:cNvPr id="8" name="그룹 1004"/>
          <p:cNvGrpSpPr/>
          <p:nvPr/>
        </p:nvGrpSpPr>
        <p:grpSpPr>
          <a:xfrm>
            <a:off x="3048095" y="4671077"/>
            <a:ext cx="3216146" cy="62772"/>
            <a:chOff x="6096190" y="7006616"/>
            <a:chExt cx="6432291" cy="941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096190" y="7006616"/>
              <a:ext cx="6432291" cy="94158"/>
            </a:xfrm>
            <a:prstGeom prst="rect">
              <a:avLst/>
            </a:prstGeom>
          </p:spPr>
        </p:pic>
      </p:grpSp>
      <p:grpSp>
        <p:nvGrpSpPr>
          <p:cNvPr id="11" name="그룹 1006"/>
          <p:cNvGrpSpPr/>
          <p:nvPr/>
        </p:nvGrpSpPr>
        <p:grpSpPr>
          <a:xfrm>
            <a:off x="469853" y="605195"/>
            <a:ext cx="8193628" cy="65430"/>
            <a:chOff x="939705" y="1763664"/>
            <a:chExt cx="16387256" cy="98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705" y="1763664"/>
              <a:ext cx="16387256" cy="98145"/>
            </a:xfrm>
            <a:prstGeom prst="rect">
              <a:avLst/>
            </a:prstGeom>
          </p:spPr>
        </p:pic>
      </p:grpSp>
      <p:grpSp>
        <p:nvGrpSpPr>
          <p:cNvPr id="30" name="그룹 1019"/>
          <p:cNvGrpSpPr/>
          <p:nvPr/>
        </p:nvGrpSpPr>
        <p:grpSpPr>
          <a:xfrm>
            <a:off x="0" y="1934366"/>
            <a:ext cx="465802" cy="65430"/>
            <a:chOff x="0" y="3757420"/>
            <a:chExt cx="931604" cy="981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757420"/>
              <a:ext cx="931604" cy="98145"/>
            </a:xfrm>
            <a:prstGeom prst="rect">
              <a:avLst/>
            </a:prstGeom>
          </p:spPr>
        </p:pic>
      </p:grpSp>
      <p:grpSp>
        <p:nvGrpSpPr>
          <p:cNvPr id="31" name="그룹 1020"/>
          <p:cNvGrpSpPr/>
          <p:nvPr/>
        </p:nvGrpSpPr>
        <p:grpSpPr>
          <a:xfrm>
            <a:off x="8649712" y="1934366"/>
            <a:ext cx="508331" cy="65430"/>
            <a:chOff x="17299423" y="3757420"/>
            <a:chExt cx="1016662" cy="981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99423" y="3757420"/>
              <a:ext cx="1016662" cy="98145"/>
            </a:xfrm>
            <a:prstGeom prst="rect">
              <a:avLst/>
            </a:prstGeom>
          </p:spPr>
        </p:pic>
      </p:grpSp>
      <p:grpSp>
        <p:nvGrpSpPr>
          <p:cNvPr id="34" name="그룹 1022"/>
          <p:cNvGrpSpPr/>
          <p:nvPr/>
        </p:nvGrpSpPr>
        <p:grpSpPr>
          <a:xfrm>
            <a:off x="142844" y="2579453"/>
            <a:ext cx="4288005" cy="3362842"/>
            <a:chOff x="1671808" y="4214325"/>
            <a:chExt cx="7189889" cy="46991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808" y="4214325"/>
              <a:ext cx="7189889" cy="4699119"/>
            </a:xfrm>
            <a:prstGeom prst="rect">
              <a:avLst/>
            </a:prstGeom>
          </p:spPr>
        </p:pic>
      </p:grpSp>
      <p:grpSp>
        <p:nvGrpSpPr>
          <p:cNvPr id="35" name="그룹 1023"/>
          <p:cNvGrpSpPr/>
          <p:nvPr/>
        </p:nvGrpSpPr>
        <p:grpSpPr>
          <a:xfrm>
            <a:off x="4970964" y="2643182"/>
            <a:ext cx="3958754" cy="3322993"/>
            <a:chOff x="9941927" y="4313988"/>
            <a:chExt cx="6721131" cy="463527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41927" y="4313988"/>
              <a:ext cx="6721131" cy="4635274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3481" y="847554"/>
            <a:ext cx="7319319" cy="114396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81753" y="6268744"/>
            <a:ext cx="2113041" cy="62244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3072" y="1512431"/>
            <a:ext cx="8481528" cy="630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928802"/>
            <a:ext cx="8229600" cy="5715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PART 1. AI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앱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개발 기술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(4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개월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28596" y="285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  <a:cs typeface="+mj-cs"/>
              </a:rPr>
              <a:t>머신러닝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API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를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활용한 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AI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  <a:cs typeface="+mj-cs"/>
              </a:rPr>
              <a:t>지능형웹앱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 서비스 개발자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학습 코스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graphicFrame>
        <p:nvGraphicFramePr>
          <p:cNvPr id="6" name="다이어그램 5"/>
          <p:cNvGraphicFramePr/>
          <p:nvPr/>
        </p:nvGraphicFramePr>
        <p:xfrm>
          <a:off x="142844" y="2500306"/>
          <a:ext cx="8858312" cy="414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928802"/>
            <a:ext cx="8229600" cy="5715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PART 2.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지능형 웹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개발 기술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(3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개월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28596" y="285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  <a:cs typeface="+mj-cs"/>
              </a:rPr>
              <a:t>머신러닝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API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를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활용한 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AI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  <a:cs typeface="+mj-cs"/>
              </a:rPr>
              <a:t>지능형웹앱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 서비스 개발자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  <a:cs typeface="+mj-cs"/>
              </a:rPr>
              <a:t>학습 코스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graphicFrame>
        <p:nvGraphicFramePr>
          <p:cNvPr id="6" name="다이어그램 5"/>
          <p:cNvGraphicFramePr/>
          <p:nvPr/>
        </p:nvGraphicFramePr>
        <p:xfrm>
          <a:off x="142844" y="2500306"/>
          <a:ext cx="8858312" cy="414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전통적인 프로그래밍  </a:t>
            </a:r>
            <a:r>
              <a:rPr lang="en-US" altLang="ko-KR" sz="2800" b="1" dirty="0" err="1" smtClean="0">
                <a:latin typeface="HY견고딕" pitchFamily="18" charset="-127"/>
                <a:ea typeface="HY견고딕" pitchFamily="18" charset="-127"/>
              </a:rPr>
              <a:t>vs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170" name="Picture 2" descr="D:\수업자료\WebJSP\문서\ML 앱웹과정\다운로드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74" y="1500174"/>
            <a:ext cx="9005520" cy="27860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전통적인 프로그래밍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2" descr="C:\Users\wool\Downloads\gan3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2" y="1500174"/>
            <a:ext cx="2821802" cy="2500330"/>
          </a:xfrm>
          <a:prstGeom prst="rect">
            <a:avLst/>
          </a:prstGeom>
          <a:noFill/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643042" y="1928802"/>
            <a:ext cx="2786082" cy="1598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Y엽서M" pitchFamily="18" charset="-127"/>
                <a:ea typeface="HY엽서M" pitchFamily="18" charset="-127"/>
                <a:cs typeface="+mj-cs"/>
              </a:rPr>
              <a:t>대상의 특징을 개발자가 미리 프로그래밍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HY엽서M" pitchFamily="18" charset="-127"/>
              <a:ea typeface="HY엽서M" pitchFamily="18" charset="-127"/>
              <a:cs typeface="+mj-cs"/>
            </a:endParaRPr>
          </a:p>
        </p:txBody>
      </p:sp>
      <p:pic>
        <p:nvPicPr>
          <p:cNvPr id="1026" name="Picture 2" descr="C:\Users\wool\Downloads\gan2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4572008"/>
            <a:ext cx="5638800" cy="1790700"/>
          </a:xfrm>
          <a:prstGeom prst="rect">
            <a:avLst/>
          </a:prstGeom>
          <a:noFill/>
        </p:spPr>
      </p:pic>
      <p:sp>
        <p:nvSpPr>
          <p:cNvPr id="7" name="모서리가 둥근 직사각형 6"/>
          <p:cNvSpPr/>
          <p:nvPr/>
        </p:nvSpPr>
        <p:spPr>
          <a:xfrm>
            <a:off x="1142976" y="1214422"/>
            <a:ext cx="6929486" cy="3071834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수업자료\WebJSP\문서\ML 앱웹과정\TTpIGv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500174"/>
            <a:ext cx="4922067" cy="4799016"/>
          </a:xfrm>
          <a:prstGeom prst="rect">
            <a:avLst/>
          </a:prstGeom>
          <a:noFill/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다음 중 치와와는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 rot="20709006">
            <a:off x="-283181" y="104129"/>
            <a:ext cx="3245781" cy="1558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D개성체" pitchFamily="18" charset="-127"/>
                <a:ea typeface="MD개성체" pitchFamily="18" charset="-127"/>
                <a:cs typeface="+mj-cs"/>
              </a:rPr>
              <a:t>강아지의 특징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D개성체" pitchFamily="18" charset="-127"/>
              <a:ea typeface="MD개성체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D개성체" pitchFamily="18" charset="-127"/>
              <a:ea typeface="MD개성체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D개성체" pitchFamily="18" charset="-127"/>
                <a:ea typeface="MD개성체" pitchFamily="18" charset="-127"/>
                <a:cs typeface="+mj-cs"/>
              </a:rPr>
              <a:t>껌정 눈동자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D개성체" pitchFamily="18" charset="-127"/>
              <a:ea typeface="MD개성체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smtClean="0">
                <a:solidFill>
                  <a:srgbClr val="FF0000"/>
                </a:solidFill>
                <a:latin typeface="MD개성체" pitchFamily="18" charset="-127"/>
                <a:ea typeface="MD개성체" pitchFamily="18" charset="-127"/>
                <a:cs typeface="+mj-cs"/>
              </a:rPr>
              <a:t>동그란 윤곽의 얼굴선</a:t>
            </a:r>
            <a:endParaRPr lang="en-US" altLang="ko-KR" sz="2000" b="1" dirty="0" smtClean="0">
              <a:solidFill>
                <a:srgbClr val="FF0000"/>
              </a:solidFill>
              <a:latin typeface="MD개성체" pitchFamily="18" charset="-127"/>
              <a:ea typeface="MD개성체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D개성체" pitchFamily="18" charset="-127"/>
                <a:ea typeface="MD개성체" pitchFamily="18" charset="-127"/>
                <a:cs typeface="+mj-cs"/>
              </a:rPr>
              <a:t>눈동자 사이의 까만 코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D개성체" pitchFamily="18" charset="-127"/>
              <a:ea typeface="MD개성체" pitchFamily="18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 rot="20645439">
            <a:off x="6961746" y="5902309"/>
            <a:ext cx="2119207" cy="768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D개성체" pitchFamily="18" charset="-127"/>
                <a:ea typeface="MD개성체" pitchFamily="18" charset="-127"/>
                <a:cs typeface="+mj-cs"/>
              </a:rPr>
              <a:t>머신러닝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D개성체" pitchFamily="18" charset="-127"/>
                <a:ea typeface="MD개성체" pitchFamily="18" charset="-127"/>
                <a:cs typeface="+mj-cs"/>
              </a:rPr>
              <a:t> 기술 필요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D개성체" pitchFamily="18" charset="-127"/>
              <a:ea typeface="MD개성체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 활용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이미지분류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지도학습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3" name="Picture 3" descr="D:\수업자료\WebJSP\문서\ML 앱웹과정\gan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8039100" cy="3914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머신러닝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 활용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이미지분류 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800" b="1" dirty="0" err="1" smtClean="0">
                <a:latin typeface="HY견고딕" pitchFamily="18" charset="-127"/>
                <a:ea typeface="HY견고딕" pitchFamily="18" charset="-127"/>
              </a:rPr>
              <a:t>비지도학습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146" name="Picture 2" descr="D:\수업자료\WebJSP\문서\ML 앱웹과정\3비지도학습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736"/>
            <a:ext cx="8174053" cy="4597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7274</TotalTime>
  <Words>1497</Words>
  <Application>Microsoft Office PowerPoint</Application>
  <PresentationFormat>화면 슬라이드 쇼(4:3)</PresentationFormat>
  <Paragraphs>321</Paragraphs>
  <Slides>48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테마</vt:lpstr>
      <vt:lpstr>슬라이드 1</vt:lpstr>
      <vt:lpstr>슬라이드 2</vt:lpstr>
      <vt:lpstr>기술에 따른 구현방법 차이</vt:lpstr>
      <vt:lpstr>이미지 분류</vt:lpstr>
      <vt:lpstr>전통적인 프로그래밍  vs  머신러닝</vt:lpstr>
      <vt:lpstr>전통적인 프로그래밍</vt:lpstr>
      <vt:lpstr>다음 중 치와와는?</vt:lpstr>
      <vt:lpstr>머신러닝 활용 – 이미지분류 [지도학습]</vt:lpstr>
      <vt:lpstr>머신러닝 활용 – 이미지분류 [비지도학습]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머신러닝 API 모델</vt:lpstr>
      <vt:lpstr>국내 머신러닝 API</vt:lpstr>
      <vt:lpstr>머신러닝 API 모델의 결과값</vt:lpstr>
      <vt:lpstr>슬라이드 19</vt:lpstr>
      <vt:lpstr>ML TECH   +  AOS APP &amp; WEB</vt:lpstr>
      <vt:lpstr>Language &amp; Stack</vt:lpstr>
      <vt:lpstr>슬라이드 22</vt:lpstr>
      <vt:lpstr>슬라이드 23</vt:lpstr>
      <vt:lpstr>앱이란?</vt:lpstr>
      <vt:lpstr>앱이란?</vt:lpstr>
      <vt:lpstr>모바일 앱 제작?</vt:lpstr>
      <vt:lpstr>모바일 앱 제작?</vt:lpstr>
      <vt:lpstr>모바일 앱 제작?</vt:lpstr>
      <vt:lpstr>모바일 앱 제작?</vt:lpstr>
      <vt:lpstr>모바일 앱 기획하기</vt:lpstr>
      <vt:lpstr>모바일 앱 기획하기</vt:lpstr>
      <vt:lpstr>모바일 앱 기획하기</vt:lpstr>
      <vt:lpstr>모바일 앱 기획하기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웹 페이지 화면 UI</vt:lpstr>
      <vt:lpstr>웹 페이지 화면 UI</vt:lpstr>
      <vt:lpstr>웹 서비스 개발 단계</vt:lpstr>
      <vt:lpstr>웹앱 예시 [ 오늘의 집 ]</vt:lpstr>
      <vt:lpstr>슬라이드 44</vt:lpstr>
      <vt:lpstr>슬라이드 45</vt:lpstr>
      <vt:lpstr>슬라이드 46</vt:lpstr>
      <vt:lpstr>슬라이드 47</vt:lpstr>
      <vt:lpstr>슬라이드 48</vt:lpstr>
    </vt:vector>
  </TitlesOfParts>
  <Company>MyCompany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Customer</dc:creator>
  <cp:lastModifiedBy>wool</cp:lastModifiedBy>
  <cp:revision>433</cp:revision>
  <dcterms:created xsi:type="dcterms:W3CDTF">2017-02-16T01:34:40Z</dcterms:created>
  <dcterms:modified xsi:type="dcterms:W3CDTF">2023-12-15T09:25:18Z</dcterms:modified>
</cp:coreProperties>
</file>